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19"/>
  </p:notesMasterIdLst>
  <p:sldIdLst>
    <p:sldId id="280" r:id="rId2"/>
    <p:sldId id="284" r:id="rId3"/>
    <p:sldId id="288" r:id="rId4"/>
    <p:sldId id="326" r:id="rId5"/>
    <p:sldId id="292" r:id="rId6"/>
    <p:sldId id="304" r:id="rId7"/>
    <p:sldId id="306" r:id="rId8"/>
    <p:sldId id="329" r:id="rId9"/>
    <p:sldId id="309" r:id="rId10"/>
    <p:sldId id="312" r:id="rId11"/>
    <p:sldId id="320" r:id="rId12"/>
    <p:sldId id="321" r:id="rId13"/>
    <p:sldId id="322" r:id="rId14"/>
    <p:sldId id="323" r:id="rId15"/>
    <p:sldId id="324" r:id="rId16"/>
    <p:sldId id="325" r:id="rId17"/>
    <p:sldId id="328" r:id="rId18"/>
  </p:sldIdLst>
  <p:sldSz cx="10439400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1E4577"/>
    <a:srgbClr val="77CBFF"/>
    <a:srgbClr val="1B2A46"/>
    <a:srgbClr val="ADDDFC"/>
    <a:srgbClr val="FFC000"/>
    <a:srgbClr val="1D4999"/>
    <a:srgbClr val="FFFFFF"/>
    <a:srgbClr val="0060A4"/>
    <a:srgbClr val="4E7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7" autoAdjust="0"/>
    <p:restoredTop sz="94662"/>
  </p:normalViewPr>
  <p:slideViewPr>
    <p:cSldViewPr snapToGrid="0">
      <p:cViewPr>
        <p:scale>
          <a:sx n="66" d="100"/>
          <a:sy n="66" d="100"/>
        </p:scale>
        <p:origin x="1314" y="-210"/>
      </p:cViewPr>
      <p:guideLst>
        <p:guide orient="horz" pos="2381"/>
        <p:guide pos="3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94FC17-9508-3D4B-BC12-7CF855F8166A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98575" y="1143000"/>
            <a:ext cx="4260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967F9-5E97-2842-B150-A15807739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94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8575" y="1143000"/>
            <a:ext cx="42608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948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31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09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223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569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07E643-323D-D544-8870-73B49E4E505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09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7CFD2-8F2D-4823-A466-507D01427BA2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42166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0439400" cy="7559675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96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Lato Light" charset="0"/>
                <a:ea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848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F723AAC-099E-6A42-A334-536B33C357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73196" y="0"/>
            <a:ext cx="5066204" cy="755967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28" b="0" i="0">
                <a:latin typeface="Poppins Light" pitchFamily="2" charset="77"/>
                <a:cs typeface="Poppins Ligh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705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5219701" y="1343885"/>
            <a:ext cx="3686413" cy="4871905"/>
          </a:xfrm>
          <a:custGeom>
            <a:avLst/>
            <a:gdLst>
              <a:gd name="connsiteX0" fmla="*/ 0 w 8116779"/>
              <a:gd name="connsiteY0" fmla="*/ 1301629 h 4419704"/>
              <a:gd name="connsiteX1" fmla="*/ 1864712 w 8116779"/>
              <a:gd name="connsiteY1" fmla="*/ 1301629 h 4419704"/>
              <a:gd name="connsiteX2" fmla="*/ 1864712 w 8116779"/>
              <a:gd name="connsiteY2" fmla="*/ 3118073 h 4419704"/>
              <a:gd name="connsiteX3" fmla="*/ 0 w 8116779"/>
              <a:gd name="connsiteY3" fmla="*/ 3118073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1301629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0 w 8116779"/>
              <a:gd name="connsiteY3" fmla="*/ 1301629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3118073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6799278 w 8116779"/>
              <a:gd name="connsiteY3" fmla="*/ 0 h 4419704"/>
              <a:gd name="connsiteX4" fmla="*/ 6880799 w 8116779"/>
              <a:gd name="connsiteY4" fmla="*/ 0 h 4419704"/>
              <a:gd name="connsiteX5" fmla="*/ 6908107 w 8116779"/>
              <a:gd name="connsiteY5" fmla="*/ 3274 h 4419704"/>
              <a:gd name="connsiteX6" fmla="*/ 7102842 w 8116779"/>
              <a:gd name="connsiteY6" fmla="*/ 26396 h 4419704"/>
              <a:gd name="connsiteX7" fmla="*/ 7597553 w 8116779"/>
              <a:gd name="connsiteY7" fmla="*/ 291168 h 4419704"/>
              <a:gd name="connsiteX8" fmla="*/ 7837931 w 8116779"/>
              <a:gd name="connsiteY8" fmla="*/ 629807 h 4419704"/>
              <a:gd name="connsiteX9" fmla="*/ 8005359 w 8116779"/>
              <a:gd name="connsiteY9" fmla="*/ 1103903 h 4419704"/>
              <a:gd name="connsiteX10" fmla="*/ 8076516 w 8116779"/>
              <a:gd name="connsiteY10" fmla="*/ 1510680 h 4419704"/>
              <a:gd name="connsiteX11" fmla="*/ 8104819 w 8116779"/>
              <a:gd name="connsiteY11" fmla="*/ 1839293 h 4419704"/>
              <a:gd name="connsiteX12" fmla="*/ 8114786 w 8116779"/>
              <a:gd name="connsiteY12" fmla="*/ 2165449 h 4419704"/>
              <a:gd name="connsiteX13" fmla="*/ 8116779 w 8116779"/>
              <a:gd name="connsiteY13" fmla="*/ 2182025 h 4419704"/>
              <a:gd name="connsiteX14" fmla="*/ 8116779 w 8116779"/>
              <a:gd name="connsiteY14" fmla="*/ 2237680 h 4419704"/>
              <a:gd name="connsiteX15" fmla="*/ 8114786 w 8116779"/>
              <a:gd name="connsiteY15" fmla="*/ 2261619 h 4419704"/>
              <a:gd name="connsiteX16" fmla="*/ 8098840 w 8116779"/>
              <a:gd name="connsiteY16" fmla="*/ 2676581 h 4419704"/>
              <a:gd name="connsiteX17" fmla="*/ 8035059 w 8116779"/>
              <a:gd name="connsiteY17" fmla="*/ 3176458 h 4419704"/>
              <a:gd name="connsiteX18" fmla="*/ 7905501 w 8116779"/>
              <a:gd name="connsiteY18" fmla="*/ 3636229 h 4419704"/>
              <a:gd name="connsiteX19" fmla="*/ 7690435 w 8116779"/>
              <a:gd name="connsiteY19" fmla="*/ 4021930 h 4419704"/>
              <a:gd name="connsiteX20" fmla="*/ 7183567 w 8116779"/>
              <a:gd name="connsiteY20" fmla="*/ 4369574 h 4419704"/>
              <a:gd name="connsiteX21" fmla="*/ 6937605 w 8116779"/>
              <a:gd name="connsiteY21" fmla="*/ 4412746 h 4419704"/>
              <a:gd name="connsiteX22" fmla="*/ 6884587 w 8116779"/>
              <a:gd name="connsiteY22" fmla="*/ 4419704 h 4419704"/>
              <a:gd name="connsiteX23" fmla="*/ 6799278 w 8116779"/>
              <a:gd name="connsiteY23" fmla="*/ 4419704 h 4419704"/>
              <a:gd name="connsiteX24" fmla="*/ 6764597 w 8116779"/>
              <a:gd name="connsiteY24" fmla="*/ 4414180 h 4419704"/>
              <a:gd name="connsiteX25" fmla="*/ 6365957 w 8116779"/>
              <a:gd name="connsiteY25" fmla="*/ 4350749 h 4419704"/>
              <a:gd name="connsiteX26" fmla="*/ 5846930 w 8116779"/>
              <a:gd name="connsiteY26" fmla="*/ 4169049 h 4419704"/>
              <a:gd name="connsiteX27" fmla="*/ 5137152 w 8116779"/>
              <a:gd name="connsiteY27" fmla="*/ 3798490 h 4419704"/>
              <a:gd name="connsiteX28" fmla="*/ 4502121 w 8116779"/>
              <a:gd name="connsiteY28" fmla="*/ 3354883 h 4419704"/>
              <a:gd name="connsiteX29" fmla="*/ 4130192 w 8116779"/>
              <a:gd name="connsiteY29" fmla="*/ 2985347 h 4419704"/>
              <a:gd name="connsiteX30" fmla="*/ 3906953 w 8116779"/>
              <a:gd name="connsiteY30" fmla="*/ 2629927 h 4419704"/>
              <a:gd name="connsiteX31" fmla="*/ 3817859 w 8116779"/>
              <a:gd name="connsiteY31" fmla="*/ 2298246 h 4419704"/>
              <a:gd name="connsiteX32" fmla="*/ 3811479 w 8116779"/>
              <a:gd name="connsiteY32" fmla="*/ 2241363 h 4419704"/>
              <a:gd name="connsiteX33" fmla="*/ 3811479 w 8116779"/>
              <a:gd name="connsiteY33" fmla="*/ 2174659 h 4419704"/>
              <a:gd name="connsiteX34" fmla="*/ 3814470 w 8116779"/>
              <a:gd name="connsiteY34" fmla="*/ 2158288 h 4419704"/>
              <a:gd name="connsiteX35" fmla="*/ 3825034 w 8116779"/>
              <a:gd name="connsiteY35" fmla="*/ 2060687 h 4419704"/>
              <a:gd name="connsiteX36" fmla="*/ 3950207 w 8116779"/>
              <a:gd name="connsiteY36" fmla="*/ 1696061 h 4419704"/>
              <a:gd name="connsiteX37" fmla="*/ 4246992 w 8116779"/>
              <a:gd name="connsiteY37" fmla="*/ 1297060 h 4419704"/>
              <a:gd name="connsiteX38" fmla="*/ 4653605 w 8116779"/>
              <a:gd name="connsiteY38" fmla="*/ 940210 h 4419704"/>
              <a:gd name="connsiteX39" fmla="*/ 5725146 w 8116779"/>
              <a:gd name="connsiteY39" fmla="*/ 301195 h 4419704"/>
              <a:gd name="connsiteX40" fmla="*/ 6351607 w 8116779"/>
              <a:gd name="connsiteY40" fmla="*/ 68750 h 4419704"/>
              <a:gd name="connsiteX41" fmla="*/ 6777552 w 8116779"/>
              <a:gd name="connsiteY41" fmla="*/ 3069 h 4419704"/>
              <a:gd name="connsiteX42" fmla="*/ 6799278 w 8116779"/>
              <a:gd name="connsiteY42" fmla="*/ 0 h 4419704"/>
              <a:gd name="connsiteX0" fmla="*/ 2987799 w 4305300"/>
              <a:gd name="connsiteY0" fmla="*/ 0 h 4419704"/>
              <a:gd name="connsiteX1" fmla="*/ 3069320 w 4305300"/>
              <a:gd name="connsiteY1" fmla="*/ 0 h 4419704"/>
              <a:gd name="connsiteX2" fmla="*/ 3096628 w 4305300"/>
              <a:gd name="connsiteY2" fmla="*/ 3274 h 4419704"/>
              <a:gd name="connsiteX3" fmla="*/ 3291363 w 4305300"/>
              <a:gd name="connsiteY3" fmla="*/ 26396 h 4419704"/>
              <a:gd name="connsiteX4" fmla="*/ 3786074 w 4305300"/>
              <a:gd name="connsiteY4" fmla="*/ 291168 h 4419704"/>
              <a:gd name="connsiteX5" fmla="*/ 4026452 w 4305300"/>
              <a:gd name="connsiteY5" fmla="*/ 629807 h 4419704"/>
              <a:gd name="connsiteX6" fmla="*/ 4193880 w 4305300"/>
              <a:gd name="connsiteY6" fmla="*/ 1103903 h 4419704"/>
              <a:gd name="connsiteX7" fmla="*/ 4265037 w 4305300"/>
              <a:gd name="connsiteY7" fmla="*/ 1510680 h 4419704"/>
              <a:gd name="connsiteX8" fmla="*/ 4293340 w 4305300"/>
              <a:gd name="connsiteY8" fmla="*/ 1839293 h 4419704"/>
              <a:gd name="connsiteX9" fmla="*/ 4303307 w 4305300"/>
              <a:gd name="connsiteY9" fmla="*/ 2165449 h 4419704"/>
              <a:gd name="connsiteX10" fmla="*/ 4305300 w 4305300"/>
              <a:gd name="connsiteY10" fmla="*/ 2182025 h 4419704"/>
              <a:gd name="connsiteX11" fmla="*/ 4305300 w 4305300"/>
              <a:gd name="connsiteY11" fmla="*/ 2237680 h 4419704"/>
              <a:gd name="connsiteX12" fmla="*/ 4303307 w 4305300"/>
              <a:gd name="connsiteY12" fmla="*/ 2261619 h 4419704"/>
              <a:gd name="connsiteX13" fmla="*/ 4287361 w 4305300"/>
              <a:gd name="connsiteY13" fmla="*/ 2676581 h 4419704"/>
              <a:gd name="connsiteX14" fmla="*/ 4223580 w 4305300"/>
              <a:gd name="connsiteY14" fmla="*/ 3176458 h 4419704"/>
              <a:gd name="connsiteX15" fmla="*/ 4094022 w 4305300"/>
              <a:gd name="connsiteY15" fmla="*/ 3636229 h 4419704"/>
              <a:gd name="connsiteX16" fmla="*/ 3878956 w 4305300"/>
              <a:gd name="connsiteY16" fmla="*/ 4021930 h 4419704"/>
              <a:gd name="connsiteX17" fmla="*/ 3372088 w 4305300"/>
              <a:gd name="connsiteY17" fmla="*/ 4369574 h 4419704"/>
              <a:gd name="connsiteX18" fmla="*/ 3126126 w 4305300"/>
              <a:gd name="connsiteY18" fmla="*/ 4412746 h 4419704"/>
              <a:gd name="connsiteX19" fmla="*/ 3073108 w 4305300"/>
              <a:gd name="connsiteY19" fmla="*/ 4419704 h 4419704"/>
              <a:gd name="connsiteX20" fmla="*/ 2987799 w 4305300"/>
              <a:gd name="connsiteY20" fmla="*/ 4419704 h 4419704"/>
              <a:gd name="connsiteX21" fmla="*/ 2953118 w 4305300"/>
              <a:gd name="connsiteY21" fmla="*/ 4414180 h 4419704"/>
              <a:gd name="connsiteX22" fmla="*/ 2554478 w 4305300"/>
              <a:gd name="connsiteY22" fmla="*/ 4350749 h 4419704"/>
              <a:gd name="connsiteX23" fmla="*/ 2035451 w 4305300"/>
              <a:gd name="connsiteY23" fmla="*/ 4169049 h 4419704"/>
              <a:gd name="connsiteX24" fmla="*/ 1325673 w 4305300"/>
              <a:gd name="connsiteY24" fmla="*/ 3798490 h 4419704"/>
              <a:gd name="connsiteX25" fmla="*/ 690642 w 4305300"/>
              <a:gd name="connsiteY25" fmla="*/ 3354883 h 4419704"/>
              <a:gd name="connsiteX26" fmla="*/ 318713 w 4305300"/>
              <a:gd name="connsiteY26" fmla="*/ 2985347 h 4419704"/>
              <a:gd name="connsiteX27" fmla="*/ 95474 w 4305300"/>
              <a:gd name="connsiteY27" fmla="*/ 2629927 h 4419704"/>
              <a:gd name="connsiteX28" fmla="*/ 6380 w 4305300"/>
              <a:gd name="connsiteY28" fmla="*/ 2298246 h 4419704"/>
              <a:gd name="connsiteX29" fmla="*/ 0 w 4305300"/>
              <a:gd name="connsiteY29" fmla="*/ 2241363 h 4419704"/>
              <a:gd name="connsiteX30" fmla="*/ 0 w 4305300"/>
              <a:gd name="connsiteY30" fmla="*/ 2174659 h 4419704"/>
              <a:gd name="connsiteX31" fmla="*/ 2991 w 4305300"/>
              <a:gd name="connsiteY31" fmla="*/ 2158288 h 4419704"/>
              <a:gd name="connsiteX32" fmla="*/ 13555 w 4305300"/>
              <a:gd name="connsiteY32" fmla="*/ 2060687 h 4419704"/>
              <a:gd name="connsiteX33" fmla="*/ 138728 w 4305300"/>
              <a:gd name="connsiteY33" fmla="*/ 1696061 h 4419704"/>
              <a:gd name="connsiteX34" fmla="*/ 435513 w 4305300"/>
              <a:gd name="connsiteY34" fmla="*/ 1297060 h 4419704"/>
              <a:gd name="connsiteX35" fmla="*/ 842126 w 4305300"/>
              <a:gd name="connsiteY35" fmla="*/ 940210 h 4419704"/>
              <a:gd name="connsiteX36" fmla="*/ 1913667 w 4305300"/>
              <a:gd name="connsiteY36" fmla="*/ 301195 h 4419704"/>
              <a:gd name="connsiteX37" fmla="*/ 2540128 w 4305300"/>
              <a:gd name="connsiteY37" fmla="*/ 68750 h 4419704"/>
              <a:gd name="connsiteX38" fmla="*/ 2966073 w 4305300"/>
              <a:gd name="connsiteY38" fmla="*/ 3069 h 4419704"/>
              <a:gd name="connsiteX39" fmla="*/ 2987799 w 4305300"/>
              <a:gd name="connsiteY39" fmla="*/ 0 h 44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305300" h="4419704">
                <a:moveTo>
                  <a:pt x="2987799" y="0"/>
                </a:moveTo>
                <a:lnTo>
                  <a:pt x="3069320" y="0"/>
                </a:lnTo>
                <a:cubicBezTo>
                  <a:pt x="3078490" y="1227"/>
                  <a:pt x="3087458" y="3274"/>
                  <a:pt x="3096628" y="3274"/>
                </a:cubicBezTo>
                <a:cubicBezTo>
                  <a:pt x="3162402" y="3478"/>
                  <a:pt x="3227182" y="12686"/>
                  <a:pt x="3291363" y="26396"/>
                </a:cubicBezTo>
                <a:cubicBezTo>
                  <a:pt x="3481912" y="66704"/>
                  <a:pt x="3647346" y="154076"/>
                  <a:pt x="3786074" y="291168"/>
                </a:cubicBezTo>
                <a:cubicBezTo>
                  <a:pt x="3885932" y="389999"/>
                  <a:pt x="3963466" y="504786"/>
                  <a:pt x="4026452" y="629807"/>
                </a:cubicBezTo>
                <a:cubicBezTo>
                  <a:pt x="4102393" y="780815"/>
                  <a:pt x="4154615" y="940005"/>
                  <a:pt x="4193880" y="1103903"/>
                </a:cubicBezTo>
                <a:cubicBezTo>
                  <a:pt x="4225772" y="1238130"/>
                  <a:pt x="4248494" y="1373790"/>
                  <a:pt x="4265037" y="1510680"/>
                </a:cubicBezTo>
                <a:cubicBezTo>
                  <a:pt x="4278392" y="1619943"/>
                  <a:pt x="4288558" y="1729618"/>
                  <a:pt x="4293340" y="1839293"/>
                </a:cubicBezTo>
                <a:cubicBezTo>
                  <a:pt x="4298324" y="1948148"/>
                  <a:pt x="4300119" y="2056799"/>
                  <a:pt x="4303307" y="2165449"/>
                </a:cubicBezTo>
                <a:cubicBezTo>
                  <a:pt x="4303506" y="2170974"/>
                  <a:pt x="4304702" y="2176500"/>
                  <a:pt x="4305300" y="2182025"/>
                </a:cubicBezTo>
                <a:lnTo>
                  <a:pt x="4305300" y="2237680"/>
                </a:lnTo>
                <a:cubicBezTo>
                  <a:pt x="4304702" y="2245660"/>
                  <a:pt x="4303506" y="2253640"/>
                  <a:pt x="4303307" y="2261619"/>
                </a:cubicBezTo>
                <a:cubicBezTo>
                  <a:pt x="4301911" y="2399940"/>
                  <a:pt x="4297327" y="2538465"/>
                  <a:pt x="4287361" y="2676581"/>
                </a:cubicBezTo>
                <a:cubicBezTo>
                  <a:pt x="4275004" y="2844365"/>
                  <a:pt x="4255270" y="3011333"/>
                  <a:pt x="4223580" y="3176458"/>
                </a:cubicBezTo>
                <a:cubicBezTo>
                  <a:pt x="4193283" y="3333397"/>
                  <a:pt x="4152622" y="3487270"/>
                  <a:pt x="4094022" y="3636229"/>
                </a:cubicBezTo>
                <a:cubicBezTo>
                  <a:pt x="4039608" y="3774345"/>
                  <a:pt x="3971240" y="3904686"/>
                  <a:pt x="3878956" y="4021930"/>
                </a:cubicBezTo>
                <a:cubicBezTo>
                  <a:pt x="3746209" y="4190330"/>
                  <a:pt x="3579180" y="4309007"/>
                  <a:pt x="3372088" y="4369574"/>
                </a:cubicBezTo>
                <a:cubicBezTo>
                  <a:pt x="3291761" y="4393104"/>
                  <a:pt x="3209640" y="4407019"/>
                  <a:pt x="3126126" y="4412746"/>
                </a:cubicBezTo>
                <a:cubicBezTo>
                  <a:pt x="3108386" y="4413975"/>
                  <a:pt x="3090848" y="4417248"/>
                  <a:pt x="3073108" y="4419704"/>
                </a:cubicBezTo>
                <a:lnTo>
                  <a:pt x="2987799" y="4419704"/>
                </a:lnTo>
                <a:cubicBezTo>
                  <a:pt x="2976238" y="4417863"/>
                  <a:pt x="2964878" y="4414792"/>
                  <a:pt x="2953118" y="4414180"/>
                </a:cubicBezTo>
                <a:cubicBezTo>
                  <a:pt x="2818178" y="4407019"/>
                  <a:pt x="2685432" y="4384101"/>
                  <a:pt x="2554478" y="4350749"/>
                </a:cubicBezTo>
                <a:cubicBezTo>
                  <a:pt x="2376287" y="4305324"/>
                  <a:pt x="2203876" y="4242506"/>
                  <a:pt x="2035451" y="4169049"/>
                </a:cubicBezTo>
                <a:cubicBezTo>
                  <a:pt x="1790089" y="4062445"/>
                  <a:pt x="1554892" y="3936197"/>
                  <a:pt x="1325673" y="3798490"/>
                </a:cubicBezTo>
                <a:cubicBezTo>
                  <a:pt x="1103832" y="3665080"/>
                  <a:pt x="889762" y="3520622"/>
                  <a:pt x="690642" y="3354883"/>
                </a:cubicBezTo>
                <a:cubicBezTo>
                  <a:pt x="555903" y="3242549"/>
                  <a:pt x="429534" y="3121620"/>
                  <a:pt x="318713" y="2985347"/>
                </a:cubicBezTo>
                <a:cubicBezTo>
                  <a:pt x="229616" y="2876082"/>
                  <a:pt x="152680" y="2759041"/>
                  <a:pt x="95474" y="2629927"/>
                </a:cubicBezTo>
                <a:cubicBezTo>
                  <a:pt x="48634" y="2523938"/>
                  <a:pt x="17342" y="2413853"/>
                  <a:pt x="6380" y="2298246"/>
                </a:cubicBezTo>
                <a:cubicBezTo>
                  <a:pt x="4586" y="2279217"/>
                  <a:pt x="2193" y="2260392"/>
                  <a:pt x="0" y="2241363"/>
                </a:cubicBezTo>
                <a:lnTo>
                  <a:pt x="0" y="2174659"/>
                </a:lnTo>
                <a:cubicBezTo>
                  <a:pt x="998" y="2169132"/>
                  <a:pt x="2591" y="2163813"/>
                  <a:pt x="2991" y="2158288"/>
                </a:cubicBezTo>
                <a:cubicBezTo>
                  <a:pt x="6577" y="2125756"/>
                  <a:pt x="8572" y="2093016"/>
                  <a:pt x="13555" y="2060687"/>
                </a:cubicBezTo>
                <a:cubicBezTo>
                  <a:pt x="32888" y="1931575"/>
                  <a:pt x="77137" y="1810851"/>
                  <a:pt x="138728" y="1696061"/>
                </a:cubicBezTo>
                <a:cubicBezTo>
                  <a:pt x="217857" y="1548532"/>
                  <a:pt x="320306" y="1417988"/>
                  <a:pt x="435513" y="1297060"/>
                </a:cubicBezTo>
                <a:cubicBezTo>
                  <a:pt x="560288" y="1165901"/>
                  <a:pt x="697219" y="1048246"/>
                  <a:pt x="842126" y="940210"/>
                </a:cubicBezTo>
                <a:cubicBezTo>
                  <a:pt x="1177181" y="690170"/>
                  <a:pt x="1536155" y="480029"/>
                  <a:pt x="1913667" y="301195"/>
                </a:cubicBezTo>
                <a:cubicBezTo>
                  <a:pt x="2115775" y="205435"/>
                  <a:pt x="2323467" y="124611"/>
                  <a:pt x="2540128" y="68750"/>
                </a:cubicBezTo>
                <a:cubicBezTo>
                  <a:pt x="2679850" y="32534"/>
                  <a:pt x="2821168" y="5525"/>
                  <a:pt x="2966073" y="3069"/>
                </a:cubicBezTo>
                <a:cubicBezTo>
                  <a:pt x="2973448" y="2863"/>
                  <a:pt x="2980623" y="1022"/>
                  <a:pt x="298779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37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836431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3C134E3-1E22-9042-BA96-7E2C1D5CB1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01321" cy="7559675"/>
          </a:xfrm>
          <a:custGeom>
            <a:avLst/>
            <a:gdLst>
              <a:gd name="connsiteX0" fmla="*/ 2499956 w 9810749"/>
              <a:gd name="connsiteY0" fmla="*/ 0 h 13715999"/>
              <a:gd name="connsiteX1" fmla="*/ 8323390 w 9810749"/>
              <a:gd name="connsiteY1" fmla="*/ 0 h 13715999"/>
              <a:gd name="connsiteX2" fmla="*/ 8379367 w 9810749"/>
              <a:gd name="connsiteY2" fmla="*/ 50185 h 13715999"/>
              <a:gd name="connsiteX3" fmla="*/ 9288339 w 9810749"/>
              <a:gd name="connsiteY3" fmla="*/ 5720798 h 13715999"/>
              <a:gd name="connsiteX4" fmla="*/ 8630311 w 9810749"/>
              <a:gd name="connsiteY4" fmla="*/ 13698167 h 13715999"/>
              <a:gd name="connsiteX5" fmla="*/ 8615327 w 9810749"/>
              <a:gd name="connsiteY5" fmla="*/ 13715999 h 13715999"/>
              <a:gd name="connsiteX6" fmla="*/ 3441992 w 9810749"/>
              <a:gd name="connsiteY6" fmla="*/ 13715999 h 13715999"/>
              <a:gd name="connsiteX7" fmla="*/ 3318247 w 9810749"/>
              <a:gd name="connsiteY7" fmla="*/ 13592835 h 13715999"/>
              <a:gd name="connsiteX8" fmla="*/ 295523 w 9810749"/>
              <a:gd name="connsiteY8" fmla="*/ 12067053 h 13715999"/>
              <a:gd name="connsiteX9" fmla="*/ 0 w 9810749"/>
              <a:gd name="connsiteY9" fmla="*/ 12060915 h 13715999"/>
              <a:gd name="connsiteX10" fmla="*/ 0 w 9810749"/>
              <a:gd name="connsiteY10" fmla="*/ 3018769 h 13715999"/>
              <a:gd name="connsiteX11" fmla="*/ 170603 w 9810749"/>
              <a:gd name="connsiteY11" fmla="*/ 2818167 h 13715999"/>
              <a:gd name="connsiteX12" fmla="*/ 2419785 w 9810749"/>
              <a:gd name="connsiteY12" fmla="*/ 62853 h 1371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810749" h="13715999">
                <a:moveTo>
                  <a:pt x="2499956" y="0"/>
                </a:moveTo>
                <a:lnTo>
                  <a:pt x="8323390" y="0"/>
                </a:lnTo>
                <a:lnTo>
                  <a:pt x="8379367" y="50185"/>
                </a:lnTo>
                <a:cubicBezTo>
                  <a:pt x="9778502" y="1393911"/>
                  <a:pt x="10289371" y="3716402"/>
                  <a:pt x="9288339" y="5720798"/>
                </a:cubicBezTo>
                <a:cubicBezTo>
                  <a:pt x="7886393" y="8527167"/>
                  <a:pt x="10806957" y="10914948"/>
                  <a:pt x="8630311" y="13698167"/>
                </a:cubicBezTo>
                <a:lnTo>
                  <a:pt x="8615327" y="13715999"/>
                </a:lnTo>
                <a:lnTo>
                  <a:pt x="3441992" y="13715999"/>
                </a:lnTo>
                <a:lnTo>
                  <a:pt x="3318247" y="13592835"/>
                </a:lnTo>
                <a:cubicBezTo>
                  <a:pt x="2379913" y="12680792"/>
                  <a:pt x="1528169" y="12133652"/>
                  <a:pt x="295523" y="12067053"/>
                </a:cubicBezTo>
                <a:lnTo>
                  <a:pt x="0" y="12060915"/>
                </a:lnTo>
                <a:lnTo>
                  <a:pt x="0" y="3018769"/>
                </a:lnTo>
                <a:lnTo>
                  <a:pt x="170603" y="2818167"/>
                </a:lnTo>
                <a:cubicBezTo>
                  <a:pt x="1024765" y="1772550"/>
                  <a:pt x="1579903" y="785682"/>
                  <a:pt x="2419785" y="62853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>
            <a:outerShdw blurRad="635000" algn="ctr" rotWithShape="0">
              <a:srgbClr val="A4A4A4">
                <a:alpha val="20000"/>
              </a:srgb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028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8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402484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D317-CC51-4AEA-AB77-FC73EFE28AF6}" type="datetimeFigureOut">
              <a:rPr lang="x-none" smtClean="0"/>
              <a:t>15.05.2026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7006700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9377A-D538-446C-AD82-0161211B92C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310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9" r:id="rId13"/>
    <p:sldLayoutId id="2147483700" r:id="rId14"/>
    <p:sldLayoutId id="2147483701" r:id="rId15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6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7.png"/><Relationship Id="rId5" Type="http://schemas.openxmlformats.org/officeDocument/2006/relationships/image" Target="../media/image99.gif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3.png"/><Relationship Id="rId9" Type="http://schemas.openxmlformats.org/officeDocument/2006/relationships/image" Target="../media/image10.jp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microsoft.com/office/2007/relationships/hdphoto" Target="../media/hdphoto1.wdp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6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jpeg"/><Relationship Id="rId18" Type="http://schemas.openxmlformats.org/officeDocument/2006/relationships/image" Target="../media/image40.jpeg"/><Relationship Id="rId26" Type="http://schemas.openxmlformats.org/officeDocument/2006/relationships/image" Target="../media/image48.png"/><Relationship Id="rId39" Type="http://schemas.openxmlformats.org/officeDocument/2006/relationships/image" Target="../media/image61.jpeg"/><Relationship Id="rId21" Type="http://schemas.openxmlformats.org/officeDocument/2006/relationships/image" Target="../media/image43.png"/><Relationship Id="rId34" Type="http://schemas.openxmlformats.org/officeDocument/2006/relationships/image" Target="../media/image56.jpeg"/><Relationship Id="rId42" Type="http://schemas.openxmlformats.org/officeDocument/2006/relationships/image" Target="../media/image64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jpe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24" Type="http://schemas.openxmlformats.org/officeDocument/2006/relationships/image" Target="../media/image46.jpeg"/><Relationship Id="rId32" Type="http://schemas.openxmlformats.org/officeDocument/2006/relationships/image" Target="../media/image54.jpeg"/><Relationship Id="rId37" Type="http://schemas.openxmlformats.org/officeDocument/2006/relationships/image" Target="../media/image59.jpeg"/><Relationship Id="rId40" Type="http://schemas.openxmlformats.org/officeDocument/2006/relationships/image" Target="../media/image62.jpeg"/><Relationship Id="rId45" Type="http://schemas.openxmlformats.org/officeDocument/2006/relationships/image" Target="../media/image67.png"/><Relationship Id="rId5" Type="http://schemas.openxmlformats.org/officeDocument/2006/relationships/image" Target="../media/image27.jpeg"/><Relationship Id="rId15" Type="http://schemas.openxmlformats.org/officeDocument/2006/relationships/image" Target="../media/image37.png"/><Relationship Id="rId23" Type="http://schemas.openxmlformats.org/officeDocument/2006/relationships/image" Target="../media/image45.jpeg"/><Relationship Id="rId28" Type="http://schemas.openxmlformats.org/officeDocument/2006/relationships/image" Target="../media/image50.jpeg"/><Relationship Id="rId36" Type="http://schemas.openxmlformats.org/officeDocument/2006/relationships/image" Target="../media/image58.jpeg"/><Relationship Id="rId10" Type="http://schemas.openxmlformats.org/officeDocument/2006/relationships/image" Target="../media/image32.jpeg"/><Relationship Id="rId19" Type="http://schemas.openxmlformats.org/officeDocument/2006/relationships/image" Target="../media/image41.jpeg"/><Relationship Id="rId31" Type="http://schemas.openxmlformats.org/officeDocument/2006/relationships/image" Target="../media/image53.png"/><Relationship Id="rId44" Type="http://schemas.openxmlformats.org/officeDocument/2006/relationships/image" Target="../media/image66.jpeg"/><Relationship Id="rId4" Type="http://schemas.openxmlformats.org/officeDocument/2006/relationships/image" Target="../media/image3.png"/><Relationship Id="rId9" Type="http://schemas.openxmlformats.org/officeDocument/2006/relationships/image" Target="../media/image31.jpe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jpeg"/><Relationship Id="rId30" Type="http://schemas.openxmlformats.org/officeDocument/2006/relationships/image" Target="../media/image52.jpeg"/><Relationship Id="rId35" Type="http://schemas.openxmlformats.org/officeDocument/2006/relationships/image" Target="../media/image57.jpeg"/><Relationship Id="rId43" Type="http://schemas.openxmlformats.org/officeDocument/2006/relationships/image" Target="../media/image65.jpeg"/><Relationship Id="rId8" Type="http://schemas.openxmlformats.org/officeDocument/2006/relationships/image" Target="../media/image30.png"/><Relationship Id="rId3" Type="http://schemas.openxmlformats.org/officeDocument/2006/relationships/image" Target="../media/image4.jpeg"/><Relationship Id="rId12" Type="http://schemas.openxmlformats.org/officeDocument/2006/relationships/image" Target="../media/image34.jpeg"/><Relationship Id="rId17" Type="http://schemas.openxmlformats.org/officeDocument/2006/relationships/image" Target="../media/image39.jpeg"/><Relationship Id="rId25" Type="http://schemas.openxmlformats.org/officeDocument/2006/relationships/image" Target="../media/image47.jpeg"/><Relationship Id="rId33" Type="http://schemas.openxmlformats.org/officeDocument/2006/relationships/image" Target="../media/image55.jpeg"/><Relationship Id="rId38" Type="http://schemas.openxmlformats.org/officeDocument/2006/relationships/image" Target="../media/image60.jpeg"/><Relationship Id="rId20" Type="http://schemas.openxmlformats.org/officeDocument/2006/relationships/image" Target="../media/image42.jpeg"/><Relationship Id="rId41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.jpe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3.png"/><Relationship Id="rId9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0774" y="1288833"/>
            <a:ext cx="7768626" cy="4372175"/>
          </a:xfrm>
          <a:prstGeom prst="rect">
            <a:avLst/>
          </a:prstGeom>
        </p:spPr>
      </p:pic>
      <p:sp>
        <p:nvSpPr>
          <p:cNvPr id="60" name="Rectangle 5"/>
          <p:cNvSpPr/>
          <p:nvPr/>
        </p:nvSpPr>
        <p:spPr>
          <a:xfrm>
            <a:off x="132067" y="-87323"/>
            <a:ext cx="5846896" cy="6144824"/>
          </a:xfrm>
          <a:custGeom>
            <a:avLst/>
            <a:gdLst>
              <a:gd name="connsiteX0" fmla="*/ 0 w 10376899"/>
              <a:gd name="connsiteY0" fmla="*/ 0 h 6858000"/>
              <a:gd name="connsiteX1" fmla="*/ 10376899 w 10376899"/>
              <a:gd name="connsiteY1" fmla="*/ 0 h 6858000"/>
              <a:gd name="connsiteX2" fmla="*/ 10376899 w 10376899"/>
              <a:gd name="connsiteY2" fmla="*/ 6858000 h 6858000"/>
              <a:gd name="connsiteX3" fmla="*/ 0 w 10376899"/>
              <a:gd name="connsiteY3" fmla="*/ 6858000 h 6858000"/>
              <a:gd name="connsiteX4" fmla="*/ 0 w 10376899"/>
              <a:gd name="connsiteY4" fmla="*/ 0 h 6858000"/>
              <a:gd name="connsiteX0" fmla="*/ 0 w 10376899"/>
              <a:gd name="connsiteY0" fmla="*/ 4763 h 6862763"/>
              <a:gd name="connsiteX1" fmla="*/ 74384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  <a:gd name="connsiteX0" fmla="*/ 0 w 10376899"/>
              <a:gd name="connsiteY0" fmla="*/ 4763 h 6862763"/>
              <a:gd name="connsiteX1" fmla="*/ 59652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6899" h="6862763">
                <a:moveTo>
                  <a:pt x="0" y="4763"/>
                </a:moveTo>
                <a:lnTo>
                  <a:pt x="5965237" y="0"/>
                </a:lnTo>
                <a:lnTo>
                  <a:pt x="10376899" y="6862763"/>
                </a:lnTo>
                <a:lnTo>
                  <a:pt x="0" y="6862763"/>
                </a:lnTo>
                <a:lnTo>
                  <a:pt x="0" y="4763"/>
                </a:lnTo>
                <a:close/>
              </a:path>
            </a:pathLst>
          </a:custGeom>
          <a:solidFill>
            <a:srgbClr val="D8D8D8">
              <a:alpha val="8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49"/>
          </a:p>
        </p:txBody>
      </p:sp>
      <p:sp>
        <p:nvSpPr>
          <p:cNvPr id="18" name="Rectangle 5"/>
          <p:cNvSpPr/>
          <p:nvPr/>
        </p:nvSpPr>
        <p:spPr>
          <a:xfrm>
            <a:off x="4" y="-95534"/>
            <a:ext cx="5846896" cy="6152183"/>
          </a:xfrm>
          <a:custGeom>
            <a:avLst/>
            <a:gdLst>
              <a:gd name="connsiteX0" fmla="*/ 0 w 10376899"/>
              <a:gd name="connsiteY0" fmla="*/ 0 h 6858000"/>
              <a:gd name="connsiteX1" fmla="*/ 10376899 w 10376899"/>
              <a:gd name="connsiteY1" fmla="*/ 0 h 6858000"/>
              <a:gd name="connsiteX2" fmla="*/ 10376899 w 10376899"/>
              <a:gd name="connsiteY2" fmla="*/ 6858000 h 6858000"/>
              <a:gd name="connsiteX3" fmla="*/ 0 w 10376899"/>
              <a:gd name="connsiteY3" fmla="*/ 6858000 h 6858000"/>
              <a:gd name="connsiteX4" fmla="*/ 0 w 10376899"/>
              <a:gd name="connsiteY4" fmla="*/ 0 h 6858000"/>
              <a:gd name="connsiteX0" fmla="*/ 0 w 10376899"/>
              <a:gd name="connsiteY0" fmla="*/ 4763 h 6862763"/>
              <a:gd name="connsiteX1" fmla="*/ 74384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  <a:gd name="connsiteX0" fmla="*/ 0 w 10376899"/>
              <a:gd name="connsiteY0" fmla="*/ 4763 h 6862763"/>
              <a:gd name="connsiteX1" fmla="*/ 5965237 w 10376899"/>
              <a:gd name="connsiteY1" fmla="*/ 0 h 6862763"/>
              <a:gd name="connsiteX2" fmla="*/ 10376899 w 10376899"/>
              <a:gd name="connsiteY2" fmla="*/ 6862763 h 6862763"/>
              <a:gd name="connsiteX3" fmla="*/ 0 w 10376899"/>
              <a:gd name="connsiteY3" fmla="*/ 6862763 h 6862763"/>
              <a:gd name="connsiteX4" fmla="*/ 0 w 10376899"/>
              <a:gd name="connsiteY4" fmla="*/ 476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6899" h="6862763">
                <a:moveTo>
                  <a:pt x="0" y="4763"/>
                </a:moveTo>
                <a:lnTo>
                  <a:pt x="5965237" y="0"/>
                </a:lnTo>
                <a:lnTo>
                  <a:pt x="10376899" y="6862763"/>
                </a:lnTo>
                <a:lnTo>
                  <a:pt x="0" y="6862763"/>
                </a:lnTo>
                <a:lnTo>
                  <a:pt x="0" y="4763"/>
                </a:lnTo>
                <a:close/>
              </a:path>
            </a:pathLst>
          </a:cu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49"/>
          </a:p>
        </p:txBody>
      </p:sp>
      <p:grpSp>
        <p:nvGrpSpPr>
          <p:cNvPr id="25" name="Group 34"/>
          <p:cNvGrpSpPr/>
          <p:nvPr/>
        </p:nvGrpSpPr>
        <p:grpSpPr>
          <a:xfrm>
            <a:off x="167777" y="2234493"/>
            <a:ext cx="10106234" cy="3504781"/>
            <a:chOff x="-2026751" y="-5"/>
            <a:chExt cx="14218752" cy="6858014"/>
          </a:xfrm>
        </p:grpSpPr>
        <p:sp>
          <p:nvSpPr>
            <p:cNvPr id="26" name="Freeform: Shape 20"/>
            <p:cNvSpPr/>
            <p:nvPr/>
          </p:nvSpPr>
          <p:spPr>
            <a:xfrm rot="16200000">
              <a:off x="7074090" y="1740088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7" name="Freeform: Shape 21"/>
            <p:cNvSpPr/>
            <p:nvPr/>
          </p:nvSpPr>
          <p:spPr>
            <a:xfrm rot="16200000">
              <a:off x="5723020" y="174008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8" name="Freeform: Shape 22"/>
            <p:cNvSpPr/>
            <p:nvPr/>
          </p:nvSpPr>
          <p:spPr>
            <a:xfrm rot="16200000">
              <a:off x="4371950" y="1740093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29" name="Freeform: Shape 23"/>
            <p:cNvSpPr/>
            <p:nvPr/>
          </p:nvSpPr>
          <p:spPr>
            <a:xfrm rot="16200000">
              <a:off x="3020880" y="1740091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0" name="Freeform: Shape 24"/>
            <p:cNvSpPr/>
            <p:nvPr/>
          </p:nvSpPr>
          <p:spPr>
            <a:xfrm rot="16200000">
              <a:off x="1717192" y="1740093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1" name="Freeform: Shape 25"/>
            <p:cNvSpPr/>
            <p:nvPr/>
          </p:nvSpPr>
          <p:spPr>
            <a:xfrm rot="16200000">
              <a:off x="366122" y="1740091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2" name="Freeform: Shape 26"/>
            <p:cNvSpPr/>
            <p:nvPr/>
          </p:nvSpPr>
          <p:spPr>
            <a:xfrm rot="16200000">
              <a:off x="-984948" y="1740098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3" name="Freeform: Shape 27"/>
            <p:cNvSpPr/>
            <p:nvPr/>
          </p:nvSpPr>
          <p:spPr>
            <a:xfrm rot="16200000">
              <a:off x="-2336018" y="174009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  <p:sp>
          <p:nvSpPr>
            <p:cNvPr id="34" name="Freeform: Shape 32"/>
            <p:cNvSpPr/>
            <p:nvPr/>
          </p:nvSpPr>
          <p:spPr>
            <a:xfrm rot="16200000">
              <a:off x="-3766842" y="1740086"/>
              <a:ext cx="6858002" cy="3377820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solidFill>
              <a:schemeClr val="bg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1049"/>
            </a:p>
          </p:txBody>
        </p:sp>
      </p:grp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72" y="1250872"/>
            <a:ext cx="2163778" cy="576490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740698" y="3252608"/>
            <a:ext cx="3474028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554"/>
              </a:lnSpc>
            </a:pPr>
            <a:r>
              <a:rPr lang="ru-RU" sz="3124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Эффективные </a:t>
            </a:r>
          </a:p>
          <a:p>
            <a:pPr>
              <a:lnSpc>
                <a:spcPts val="3554"/>
              </a:lnSpc>
            </a:pPr>
            <a:r>
              <a:rPr lang="ru-RU" sz="3124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логистические </a:t>
            </a:r>
          </a:p>
          <a:p>
            <a:pPr>
              <a:lnSpc>
                <a:spcPts val="3554"/>
              </a:lnSpc>
            </a:pPr>
            <a:r>
              <a:rPr lang="ru-RU" sz="3124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решения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93E2E8A2-9B4D-4273-B8D2-7ED6E9B28443}"/>
              </a:ext>
            </a:extLst>
          </p:cNvPr>
          <p:cNvSpPr/>
          <p:nvPr/>
        </p:nvSpPr>
        <p:spPr>
          <a:xfrm>
            <a:off x="3" y="5607908"/>
            <a:ext cx="10465369" cy="1862532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58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573045" y="5920831"/>
            <a:ext cx="1671784" cy="46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КОНСАЛТИНГ И ПЛАНИРОВАНИЕ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3783664" y="5920831"/>
            <a:ext cx="1191857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ДОСТАВКА ОТ «ДВЕРИ ДО ДВЕРИ»</a:t>
            </a: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4894013" y="5920831"/>
            <a:ext cx="1296270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ГЛОБАЛЬНАЯ СЕТЬ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6180067" y="5933014"/>
            <a:ext cx="1671784" cy="27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ХРАНЕНИЕ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7249887" y="5920831"/>
            <a:ext cx="1671784" cy="46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ТАМОЖЕННОЕ ОФОРМЛЕНИЕ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8663561" y="5920829"/>
            <a:ext cx="1363048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МОНИТОРИНГ 24/7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210207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93E2E8A2-9B4D-4273-B8D2-7ED6E9B28443}"/>
              </a:ext>
            </a:extLst>
          </p:cNvPr>
          <p:cNvSpPr/>
          <p:nvPr/>
        </p:nvSpPr>
        <p:spPr>
          <a:xfrm>
            <a:off x="1" y="7178435"/>
            <a:ext cx="10465369" cy="381240"/>
          </a:xfrm>
          <a:prstGeom prst="rect">
            <a:avLst/>
          </a:prstGeom>
          <a:solidFill>
            <a:srgbClr val="77C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758" dirty="0"/>
          </a:p>
        </p:txBody>
      </p:sp>
      <p:sp>
        <p:nvSpPr>
          <p:cNvPr id="71" name="Shape 2856"/>
          <p:cNvSpPr/>
          <p:nvPr/>
        </p:nvSpPr>
        <p:spPr>
          <a:xfrm>
            <a:off x="6367031" y="771457"/>
            <a:ext cx="194711" cy="2049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rgbClr val="1E4577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72" name="Shape 2857"/>
          <p:cNvSpPr/>
          <p:nvPr/>
        </p:nvSpPr>
        <p:spPr>
          <a:xfrm>
            <a:off x="8146993" y="770450"/>
            <a:ext cx="196549" cy="2069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429" y="14128"/>
                </a:moveTo>
                <a:cubicBezTo>
                  <a:pt x="17041" y="13430"/>
                  <a:pt x="15777" y="12523"/>
                  <a:pt x="14684" y="11440"/>
                </a:cubicBezTo>
                <a:cubicBezTo>
                  <a:pt x="15214" y="10618"/>
                  <a:pt x="15664" y="9739"/>
                  <a:pt x="16034" y="8820"/>
                </a:cubicBezTo>
                <a:cubicBezTo>
                  <a:pt x="16089" y="8826"/>
                  <a:pt x="16143" y="8836"/>
                  <a:pt x="16200" y="8836"/>
                </a:cubicBezTo>
                <a:cubicBezTo>
                  <a:pt x="17013" y="8836"/>
                  <a:pt x="17673" y="8177"/>
                  <a:pt x="17673" y="7364"/>
                </a:cubicBezTo>
                <a:cubicBezTo>
                  <a:pt x="17673" y="6787"/>
                  <a:pt x="17339" y="6294"/>
                  <a:pt x="16856" y="6052"/>
                </a:cubicBezTo>
                <a:cubicBezTo>
                  <a:pt x="17033" y="5170"/>
                  <a:pt x="17144" y="4264"/>
                  <a:pt x="17167" y="3336"/>
                </a:cubicBezTo>
                <a:cubicBezTo>
                  <a:pt x="19277" y="5136"/>
                  <a:pt x="20618" y="7809"/>
                  <a:pt x="20618" y="10800"/>
                </a:cubicBezTo>
                <a:cubicBezTo>
                  <a:pt x="20618" y="11764"/>
                  <a:pt x="20469" y="12689"/>
                  <a:pt x="20209" y="13568"/>
                </a:cubicBezTo>
                <a:cubicBezTo>
                  <a:pt x="19628" y="13783"/>
                  <a:pt x="19034" y="13971"/>
                  <a:pt x="18429" y="14128"/>
                </a:cubicBezTo>
                <a:moveTo>
                  <a:pt x="10800" y="20618"/>
                </a:moveTo>
                <a:cubicBezTo>
                  <a:pt x="8406" y="20618"/>
                  <a:pt x="6213" y="19759"/>
                  <a:pt x="4509" y="18335"/>
                </a:cubicBezTo>
                <a:cubicBezTo>
                  <a:pt x="6552" y="17934"/>
                  <a:pt x="8450" y="17135"/>
                  <a:pt x="10128" y="16031"/>
                </a:cubicBezTo>
                <a:cubicBezTo>
                  <a:pt x="10330" y="16135"/>
                  <a:pt x="10556" y="16200"/>
                  <a:pt x="10800" y="16200"/>
                </a:cubicBezTo>
                <a:cubicBezTo>
                  <a:pt x="11273" y="16200"/>
                  <a:pt x="11689" y="15973"/>
                  <a:pt x="11959" y="15627"/>
                </a:cubicBezTo>
                <a:cubicBezTo>
                  <a:pt x="12547" y="15680"/>
                  <a:pt x="13142" y="15709"/>
                  <a:pt x="13745" y="15709"/>
                </a:cubicBezTo>
                <a:cubicBezTo>
                  <a:pt x="15323" y="15709"/>
                  <a:pt x="16852" y="15508"/>
                  <a:pt x="18322" y="15156"/>
                </a:cubicBezTo>
                <a:cubicBezTo>
                  <a:pt x="18660" y="15317"/>
                  <a:pt x="18998" y="15480"/>
                  <a:pt x="19350" y="15618"/>
                </a:cubicBezTo>
                <a:cubicBezTo>
                  <a:pt x="17665" y="18601"/>
                  <a:pt x="14470" y="20618"/>
                  <a:pt x="10800" y="20618"/>
                </a:cubicBezTo>
                <a:moveTo>
                  <a:pt x="3539" y="17392"/>
                </a:moveTo>
                <a:cubicBezTo>
                  <a:pt x="3476" y="16840"/>
                  <a:pt x="3436" y="16279"/>
                  <a:pt x="3436" y="15709"/>
                </a:cubicBezTo>
                <a:cubicBezTo>
                  <a:pt x="3436" y="14763"/>
                  <a:pt x="3536" y="13842"/>
                  <a:pt x="3707" y="12946"/>
                </a:cubicBezTo>
                <a:cubicBezTo>
                  <a:pt x="5455" y="13988"/>
                  <a:pt x="7377" y="14767"/>
                  <a:pt x="9421" y="15226"/>
                </a:cubicBezTo>
                <a:cubicBezTo>
                  <a:pt x="9431" y="15253"/>
                  <a:pt x="9436" y="15282"/>
                  <a:pt x="9447" y="15308"/>
                </a:cubicBezTo>
                <a:cubicBezTo>
                  <a:pt x="7724" y="16421"/>
                  <a:pt x="5761" y="17193"/>
                  <a:pt x="3643" y="17506"/>
                </a:cubicBezTo>
                <a:cubicBezTo>
                  <a:pt x="3608" y="17469"/>
                  <a:pt x="3573" y="17430"/>
                  <a:pt x="3539" y="17392"/>
                </a:cubicBezTo>
                <a:moveTo>
                  <a:pt x="3075" y="11369"/>
                </a:moveTo>
                <a:cubicBezTo>
                  <a:pt x="2361" y="10869"/>
                  <a:pt x="1683" y="10321"/>
                  <a:pt x="1046" y="9729"/>
                </a:cubicBezTo>
                <a:cubicBezTo>
                  <a:pt x="1528" y="5299"/>
                  <a:pt x="4955" y="1762"/>
                  <a:pt x="9331" y="1104"/>
                </a:cubicBezTo>
                <a:cubicBezTo>
                  <a:pt x="9335" y="1629"/>
                  <a:pt x="9363" y="2148"/>
                  <a:pt x="9417" y="2660"/>
                </a:cubicBezTo>
                <a:cubicBezTo>
                  <a:pt x="8572" y="3227"/>
                  <a:pt x="7787" y="3879"/>
                  <a:pt x="7069" y="4596"/>
                </a:cubicBezTo>
                <a:cubicBezTo>
                  <a:pt x="6863" y="4486"/>
                  <a:pt x="6632" y="4418"/>
                  <a:pt x="6382" y="4418"/>
                </a:cubicBezTo>
                <a:cubicBezTo>
                  <a:pt x="5569" y="4418"/>
                  <a:pt x="4909" y="5078"/>
                  <a:pt x="4909" y="5891"/>
                </a:cubicBezTo>
                <a:cubicBezTo>
                  <a:pt x="4909" y="6236"/>
                  <a:pt x="5033" y="6549"/>
                  <a:pt x="5231" y="6800"/>
                </a:cubicBezTo>
                <a:cubicBezTo>
                  <a:pt x="4279" y="8179"/>
                  <a:pt x="3550" y="9719"/>
                  <a:pt x="3075" y="11369"/>
                </a:cubicBezTo>
                <a:moveTo>
                  <a:pt x="2466" y="15973"/>
                </a:moveTo>
                <a:cubicBezTo>
                  <a:pt x="1563" y="14521"/>
                  <a:pt x="1025" y="12821"/>
                  <a:pt x="989" y="10995"/>
                </a:cubicBezTo>
                <a:cubicBezTo>
                  <a:pt x="1570" y="11492"/>
                  <a:pt x="2180" y="11955"/>
                  <a:pt x="2817" y="12383"/>
                </a:cubicBezTo>
                <a:cubicBezTo>
                  <a:pt x="2585" y="13456"/>
                  <a:pt x="2455" y="14567"/>
                  <a:pt x="2455" y="15709"/>
                </a:cubicBezTo>
                <a:cubicBezTo>
                  <a:pt x="2455" y="15798"/>
                  <a:pt x="2464" y="15885"/>
                  <a:pt x="2466" y="15973"/>
                </a:cubicBezTo>
                <a:moveTo>
                  <a:pt x="13428" y="11540"/>
                </a:moveTo>
                <a:cubicBezTo>
                  <a:pt x="12907" y="12264"/>
                  <a:pt x="12315" y="12931"/>
                  <a:pt x="11674" y="13548"/>
                </a:cubicBezTo>
                <a:cubicBezTo>
                  <a:pt x="11429" y="13366"/>
                  <a:pt x="11129" y="13255"/>
                  <a:pt x="10800" y="13255"/>
                </a:cubicBezTo>
                <a:cubicBezTo>
                  <a:pt x="10166" y="13255"/>
                  <a:pt x="9631" y="13657"/>
                  <a:pt x="9423" y="14218"/>
                </a:cubicBezTo>
                <a:cubicBezTo>
                  <a:pt x="7455" y="13751"/>
                  <a:pt x="5607" y="12973"/>
                  <a:pt x="3936" y="11937"/>
                </a:cubicBezTo>
                <a:cubicBezTo>
                  <a:pt x="4379" y="10266"/>
                  <a:pt x="5100" y="8708"/>
                  <a:pt x="6060" y="7326"/>
                </a:cubicBezTo>
                <a:cubicBezTo>
                  <a:pt x="6164" y="7349"/>
                  <a:pt x="6271" y="7364"/>
                  <a:pt x="6382" y="7364"/>
                </a:cubicBezTo>
                <a:cubicBezTo>
                  <a:pt x="7195" y="7364"/>
                  <a:pt x="7855" y="6704"/>
                  <a:pt x="7855" y="5891"/>
                </a:cubicBezTo>
                <a:cubicBezTo>
                  <a:pt x="7855" y="5688"/>
                  <a:pt x="7813" y="5493"/>
                  <a:pt x="7739" y="5317"/>
                </a:cubicBezTo>
                <a:cubicBezTo>
                  <a:pt x="8307" y="4747"/>
                  <a:pt x="8920" y="4221"/>
                  <a:pt x="9575" y="3749"/>
                </a:cubicBezTo>
                <a:cubicBezTo>
                  <a:pt x="10104" y="6723"/>
                  <a:pt x="11479" y="9397"/>
                  <a:pt x="13428" y="11540"/>
                </a:cubicBezTo>
                <a:moveTo>
                  <a:pt x="10800" y="982"/>
                </a:moveTo>
                <a:cubicBezTo>
                  <a:pt x="11347" y="982"/>
                  <a:pt x="11881" y="1038"/>
                  <a:pt x="12403" y="1125"/>
                </a:cubicBezTo>
                <a:cubicBezTo>
                  <a:pt x="11696" y="1400"/>
                  <a:pt x="11005" y="1707"/>
                  <a:pt x="10354" y="2081"/>
                </a:cubicBezTo>
                <a:cubicBezTo>
                  <a:pt x="10328" y="1726"/>
                  <a:pt x="10311" y="1368"/>
                  <a:pt x="10310" y="1007"/>
                </a:cubicBezTo>
                <a:cubicBezTo>
                  <a:pt x="10474" y="999"/>
                  <a:pt x="10635" y="982"/>
                  <a:pt x="10800" y="982"/>
                </a:cubicBezTo>
                <a:moveTo>
                  <a:pt x="14120" y="12262"/>
                </a:moveTo>
                <a:cubicBezTo>
                  <a:pt x="14982" y="13097"/>
                  <a:pt x="15950" y="13819"/>
                  <a:pt x="16986" y="14440"/>
                </a:cubicBezTo>
                <a:cubicBezTo>
                  <a:pt x="15933" y="14626"/>
                  <a:pt x="14852" y="14727"/>
                  <a:pt x="13745" y="14727"/>
                </a:cubicBezTo>
                <a:cubicBezTo>
                  <a:pt x="13246" y="14727"/>
                  <a:pt x="12754" y="14702"/>
                  <a:pt x="12265" y="14664"/>
                </a:cubicBezTo>
                <a:cubicBezTo>
                  <a:pt x="12259" y="14569"/>
                  <a:pt x="12250" y="14475"/>
                  <a:pt x="12229" y="14385"/>
                </a:cubicBezTo>
                <a:cubicBezTo>
                  <a:pt x="12921" y="13737"/>
                  <a:pt x="13555" y="13027"/>
                  <a:pt x="14120" y="12262"/>
                </a:cubicBezTo>
                <a:moveTo>
                  <a:pt x="16188" y="2597"/>
                </a:moveTo>
                <a:cubicBezTo>
                  <a:pt x="16191" y="2713"/>
                  <a:pt x="16200" y="2828"/>
                  <a:pt x="16200" y="2945"/>
                </a:cubicBezTo>
                <a:cubicBezTo>
                  <a:pt x="16200" y="3967"/>
                  <a:pt x="16092" y="4962"/>
                  <a:pt x="15894" y="5924"/>
                </a:cubicBezTo>
                <a:cubicBezTo>
                  <a:pt x="15227" y="6065"/>
                  <a:pt x="14727" y="6656"/>
                  <a:pt x="14727" y="7364"/>
                </a:cubicBezTo>
                <a:cubicBezTo>
                  <a:pt x="14727" y="7765"/>
                  <a:pt x="14888" y="8127"/>
                  <a:pt x="15149" y="8393"/>
                </a:cubicBezTo>
                <a:cubicBezTo>
                  <a:pt x="14827" y="9199"/>
                  <a:pt x="14443" y="9973"/>
                  <a:pt x="13991" y="10701"/>
                </a:cubicBezTo>
                <a:cubicBezTo>
                  <a:pt x="12159" y="8620"/>
                  <a:pt x="10894" y="6025"/>
                  <a:pt x="10469" y="3152"/>
                </a:cubicBezTo>
                <a:cubicBezTo>
                  <a:pt x="11590" y="2463"/>
                  <a:pt x="12813" y="1934"/>
                  <a:pt x="14106" y="1565"/>
                </a:cubicBezTo>
                <a:cubicBezTo>
                  <a:pt x="14844" y="1829"/>
                  <a:pt x="15544" y="2173"/>
                  <a:pt x="16188" y="2597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rgbClr val="1E4577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D4D7D516-9565-442D-966D-D0275D922934}"/>
              </a:ext>
            </a:extLst>
          </p:cNvPr>
          <p:cNvSpPr/>
          <p:nvPr/>
        </p:nvSpPr>
        <p:spPr>
          <a:xfrm>
            <a:off x="4708435" y="721792"/>
            <a:ext cx="1856413" cy="29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+7 (727) 331</a:t>
            </a:r>
            <a:r>
              <a:rPr lang="en-US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18</a:t>
            </a:r>
            <a:r>
              <a:rPr lang="en-US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72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18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92AD88BF-EC92-4175-9C0D-889501E99428}"/>
              </a:ext>
            </a:extLst>
          </p:cNvPr>
          <p:cNvSpPr/>
          <p:nvPr/>
        </p:nvSpPr>
        <p:spPr>
          <a:xfrm>
            <a:off x="6654460" y="721792"/>
            <a:ext cx="1213794" cy="299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72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info@colos.kz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61D1C548-F780-4D40-90C1-4C9B505972C6}"/>
              </a:ext>
            </a:extLst>
          </p:cNvPr>
          <p:cNvSpPr/>
          <p:nvPr/>
        </p:nvSpPr>
        <p:spPr>
          <a:xfrm>
            <a:off x="8450175" y="721792"/>
            <a:ext cx="1197764" cy="299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172" dirty="0" err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www.colos.kz</a:t>
            </a:r>
            <a:endParaRPr lang="x-none" sz="1172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8" name="Shape 583"/>
          <p:cNvSpPr/>
          <p:nvPr/>
        </p:nvSpPr>
        <p:spPr>
          <a:xfrm>
            <a:off x="4372311" y="758601"/>
            <a:ext cx="231488" cy="23064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95184"/>
                </a:moveTo>
                <a:cubicBezTo>
                  <a:pt x="120000" y="95184"/>
                  <a:pt x="120000" y="95184"/>
                  <a:pt x="120000" y="95184"/>
                </a:cubicBezTo>
                <a:cubicBezTo>
                  <a:pt x="120000" y="93144"/>
                  <a:pt x="118980" y="91104"/>
                  <a:pt x="117620" y="89405"/>
                </a:cubicBezTo>
                <a:cubicBezTo>
                  <a:pt x="117280" y="89065"/>
                  <a:pt x="116600" y="88725"/>
                  <a:pt x="116260" y="88385"/>
                </a:cubicBezTo>
                <a:cubicBezTo>
                  <a:pt x="93144" y="70368"/>
                  <a:pt x="93144" y="70368"/>
                  <a:pt x="93144" y="70368"/>
                </a:cubicBezTo>
                <a:cubicBezTo>
                  <a:pt x="91444" y="69008"/>
                  <a:pt x="89405" y="67988"/>
                  <a:pt x="87365" y="67988"/>
                </a:cubicBezTo>
                <a:cubicBezTo>
                  <a:pt x="85325" y="67988"/>
                  <a:pt x="83626" y="68668"/>
                  <a:pt x="82266" y="69688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4787" y="77167"/>
                  <a:pt x="73427" y="78186"/>
                  <a:pt x="71728" y="78186"/>
                </a:cubicBezTo>
                <a:cubicBezTo>
                  <a:pt x="70028" y="78186"/>
                  <a:pt x="68328" y="77167"/>
                  <a:pt x="67308" y="75807"/>
                </a:cubicBezTo>
                <a:cubicBezTo>
                  <a:pt x="67308" y="75807"/>
                  <a:pt x="67308" y="75807"/>
                  <a:pt x="67308" y="75807"/>
                </a:cubicBezTo>
                <a:cubicBezTo>
                  <a:pt x="58470" y="69348"/>
                  <a:pt x="50311" y="61529"/>
                  <a:pt x="43852" y="52691"/>
                </a:cubicBezTo>
                <a:cubicBezTo>
                  <a:pt x="43852" y="52691"/>
                  <a:pt x="44192" y="52691"/>
                  <a:pt x="44192" y="52691"/>
                </a:cubicBezTo>
                <a:cubicBezTo>
                  <a:pt x="42832" y="51671"/>
                  <a:pt x="41813" y="49971"/>
                  <a:pt x="41813" y="47932"/>
                </a:cubicBezTo>
                <a:cubicBezTo>
                  <a:pt x="41813" y="46232"/>
                  <a:pt x="42492" y="44872"/>
                  <a:pt x="43852" y="43852"/>
                </a:cubicBezTo>
                <a:cubicBezTo>
                  <a:pt x="43852" y="43852"/>
                  <a:pt x="43852" y="43852"/>
                  <a:pt x="43852" y="43852"/>
                </a:cubicBezTo>
                <a:cubicBezTo>
                  <a:pt x="49971" y="37393"/>
                  <a:pt x="49971" y="37393"/>
                  <a:pt x="49971" y="37393"/>
                </a:cubicBezTo>
                <a:cubicBezTo>
                  <a:pt x="50991" y="36033"/>
                  <a:pt x="51671" y="34334"/>
                  <a:pt x="51671" y="32634"/>
                </a:cubicBezTo>
                <a:cubicBezTo>
                  <a:pt x="51671" y="30254"/>
                  <a:pt x="50991" y="28215"/>
                  <a:pt x="49291" y="26855"/>
                </a:cubicBezTo>
                <a:cubicBezTo>
                  <a:pt x="31274" y="3739"/>
                  <a:pt x="31274" y="3739"/>
                  <a:pt x="31274" y="3739"/>
                </a:cubicBezTo>
                <a:cubicBezTo>
                  <a:pt x="30934" y="3059"/>
                  <a:pt x="30594" y="2719"/>
                  <a:pt x="30254" y="2379"/>
                </a:cubicBezTo>
                <a:cubicBezTo>
                  <a:pt x="28895" y="679"/>
                  <a:pt x="26855" y="0"/>
                  <a:pt x="24475" y="0"/>
                </a:cubicBezTo>
                <a:cubicBezTo>
                  <a:pt x="13597" y="0"/>
                  <a:pt x="0" y="12577"/>
                  <a:pt x="0" y="28555"/>
                </a:cubicBezTo>
                <a:cubicBezTo>
                  <a:pt x="0" y="32974"/>
                  <a:pt x="1019" y="37053"/>
                  <a:pt x="2719" y="40793"/>
                </a:cubicBezTo>
                <a:cubicBezTo>
                  <a:pt x="2719" y="40793"/>
                  <a:pt x="2719" y="40793"/>
                  <a:pt x="2719" y="40793"/>
                </a:cubicBezTo>
                <a:cubicBezTo>
                  <a:pt x="19036" y="73427"/>
                  <a:pt x="46232" y="100963"/>
                  <a:pt x="78866" y="117280"/>
                </a:cubicBezTo>
                <a:cubicBezTo>
                  <a:pt x="79206" y="117280"/>
                  <a:pt x="79206" y="117280"/>
                  <a:pt x="79206" y="117280"/>
                </a:cubicBezTo>
                <a:cubicBezTo>
                  <a:pt x="82946" y="118980"/>
                  <a:pt x="87025" y="120000"/>
                  <a:pt x="91444" y="120000"/>
                </a:cubicBezTo>
                <a:cubicBezTo>
                  <a:pt x="107082" y="120000"/>
                  <a:pt x="120000" y="106402"/>
                  <a:pt x="120000" y="95524"/>
                </a:cubicBezTo>
                <a:cubicBezTo>
                  <a:pt x="120000" y="95524"/>
                  <a:pt x="120000" y="95184"/>
                  <a:pt x="120000" y="95184"/>
                </a:cubicBezTo>
                <a:moveTo>
                  <a:pt x="91444" y="114560"/>
                </a:moveTo>
                <a:cubicBezTo>
                  <a:pt x="88045" y="114560"/>
                  <a:pt x="84645" y="113881"/>
                  <a:pt x="81586" y="112181"/>
                </a:cubicBezTo>
                <a:cubicBezTo>
                  <a:pt x="81246" y="112181"/>
                  <a:pt x="80906" y="111841"/>
                  <a:pt x="80566" y="111841"/>
                </a:cubicBezTo>
                <a:cubicBezTo>
                  <a:pt x="49631" y="96203"/>
                  <a:pt x="23796" y="70368"/>
                  <a:pt x="7818" y="39433"/>
                </a:cubicBezTo>
                <a:cubicBezTo>
                  <a:pt x="7818" y="39093"/>
                  <a:pt x="7818" y="38753"/>
                  <a:pt x="7478" y="38413"/>
                </a:cubicBezTo>
                <a:cubicBezTo>
                  <a:pt x="6118" y="35354"/>
                  <a:pt x="5439" y="31954"/>
                  <a:pt x="5439" y="28555"/>
                </a:cubicBezTo>
                <a:cubicBezTo>
                  <a:pt x="5439" y="15297"/>
                  <a:pt x="16997" y="5439"/>
                  <a:pt x="24475" y="5439"/>
                </a:cubicBezTo>
                <a:cubicBezTo>
                  <a:pt x="25495" y="5439"/>
                  <a:pt x="26175" y="5779"/>
                  <a:pt x="26515" y="6118"/>
                </a:cubicBezTo>
                <a:cubicBezTo>
                  <a:pt x="26515" y="6118"/>
                  <a:pt x="26515" y="6458"/>
                  <a:pt x="26855" y="6458"/>
                </a:cubicBezTo>
                <a:cubicBezTo>
                  <a:pt x="26855" y="6798"/>
                  <a:pt x="26855" y="6798"/>
                  <a:pt x="27195" y="7138"/>
                </a:cubicBezTo>
                <a:cubicBezTo>
                  <a:pt x="45212" y="30254"/>
                  <a:pt x="45212" y="30254"/>
                  <a:pt x="45212" y="30254"/>
                </a:cubicBezTo>
                <a:cubicBezTo>
                  <a:pt x="45212" y="30254"/>
                  <a:pt x="45212" y="30594"/>
                  <a:pt x="45552" y="30594"/>
                </a:cubicBezTo>
                <a:cubicBezTo>
                  <a:pt x="45892" y="30934"/>
                  <a:pt x="46232" y="31614"/>
                  <a:pt x="46232" y="32634"/>
                </a:cubicBezTo>
                <a:cubicBezTo>
                  <a:pt x="46232" y="32974"/>
                  <a:pt x="46232" y="33654"/>
                  <a:pt x="45892" y="33994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7393" y="42152"/>
                  <a:pt x="36373" y="44872"/>
                  <a:pt x="36373" y="47932"/>
                </a:cubicBezTo>
                <a:cubicBezTo>
                  <a:pt x="36373" y="50991"/>
                  <a:pt x="37393" y="53711"/>
                  <a:pt x="39433" y="55410"/>
                </a:cubicBezTo>
                <a:cubicBezTo>
                  <a:pt x="39433" y="55750"/>
                  <a:pt x="39433" y="55750"/>
                  <a:pt x="39433" y="55750"/>
                </a:cubicBezTo>
                <a:cubicBezTo>
                  <a:pt x="46232" y="65269"/>
                  <a:pt x="54390" y="73427"/>
                  <a:pt x="63909" y="80226"/>
                </a:cubicBezTo>
                <a:cubicBezTo>
                  <a:pt x="64249" y="80226"/>
                  <a:pt x="64249" y="80226"/>
                  <a:pt x="64249" y="80566"/>
                </a:cubicBezTo>
                <a:cubicBezTo>
                  <a:pt x="66288" y="82266"/>
                  <a:pt x="69008" y="83626"/>
                  <a:pt x="71728" y="83626"/>
                </a:cubicBezTo>
                <a:cubicBezTo>
                  <a:pt x="74787" y="83626"/>
                  <a:pt x="77507" y="82266"/>
                  <a:pt x="79546" y="80226"/>
                </a:cubicBezTo>
                <a:cubicBezTo>
                  <a:pt x="79546" y="80226"/>
                  <a:pt x="79546" y="80226"/>
                  <a:pt x="79886" y="80226"/>
                </a:cubicBezTo>
                <a:cubicBezTo>
                  <a:pt x="86005" y="73767"/>
                  <a:pt x="86005" y="73767"/>
                  <a:pt x="86005" y="73767"/>
                </a:cubicBezTo>
                <a:cubicBezTo>
                  <a:pt x="86345" y="73767"/>
                  <a:pt x="86685" y="73427"/>
                  <a:pt x="87365" y="73427"/>
                </a:cubicBezTo>
                <a:cubicBezTo>
                  <a:pt x="88045" y="73427"/>
                  <a:pt x="88725" y="74107"/>
                  <a:pt x="89065" y="74447"/>
                </a:cubicBezTo>
                <a:cubicBezTo>
                  <a:pt x="89405" y="74447"/>
                  <a:pt x="89405" y="74447"/>
                  <a:pt x="89745" y="74787"/>
                </a:cubicBezTo>
                <a:cubicBezTo>
                  <a:pt x="112861" y="92804"/>
                  <a:pt x="112861" y="92804"/>
                  <a:pt x="112861" y="92804"/>
                </a:cubicBezTo>
                <a:cubicBezTo>
                  <a:pt x="112861" y="92804"/>
                  <a:pt x="113201" y="92804"/>
                  <a:pt x="113201" y="93144"/>
                </a:cubicBezTo>
                <a:cubicBezTo>
                  <a:pt x="113541" y="93144"/>
                  <a:pt x="113541" y="93484"/>
                  <a:pt x="113541" y="93484"/>
                </a:cubicBezTo>
                <a:cubicBezTo>
                  <a:pt x="113881" y="93824"/>
                  <a:pt x="114560" y="94504"/>
                  <a:pt x="114560" y="95184"/>
                </a:cubicBezTo>
                <a:cubicBezTo>
                  <a:pt x="114560" y="95524"/>
                  <a:pt x="114560" y="95524"/>
                  <a:pt x="114560" y="95864"/>
                </a:cubicBezTo>
                <a:cubicBezTo>
                  <a:pt x="114220" y="103342"/>
                  <a:pt x="104362" y="114560"/>
                  <a:pt x="91444" y="114560"/>
                </a:cubicBezTo>
              </a:path>
            </a:pathLst>
          </a:custGeom>
          <a:solidFill>
            <a:srgbClr val="1E4577"/>
          </a:solidFill>
          <a:ln>
            <a:noFill/>
          </a:ln>
        </p:spPr>
        <p:txBody>
          <a:bodyPr lIns="119022" tIns="59494" rIns="119022" bIns="59494" anchor="t" anchorCtr="0">
            <a:noAutofit/>
          </a:bodyPr>
          <a:lstStyle/>
          <a:p>
            <a:endParaRPr sz="1758">
              <a:solidFill>
                <a:srgbClr val="1E45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863250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12450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220797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8609671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C31911DF-209C-4A62-87BF-87F080BD9B25}"/>
              </a:ext>
            </a:extLst>
          </p:cNvPr>
          <p:cNvSpPr/>
          <p:nvPr/>
        </p:nvSpPr>
        <p:spPr>
          <a:xfrm>
            <a:off x="2183487" y="5932461"/>
            <a:ext cx="1475014" cy="676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ПЕРЕВОЗКИ ВСЕМИ ВИДАМИ ТРАНСПОРТА</a:t>
            </a:r>
          </a:p>
        </p:txBody>
      </p: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3687077" y="5926802"/>
            <a:ext cx="0" cy="697740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774777"/>
      </p:ext>
    </p:extLst>
  </p:cSld>
  <p:clrMapOvr>
    <a:masterClrMapping/>
  </p:clrMapOvr>
  <p:transition spd="slow" advClick="0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527108" y="6070513"/>
            <a:ext cx="5043956" cy="930353"/>
          </a:xfrm>
          <a:prstGeom prst="roundRect">
            <a:avLst>
              <a:gd name="adj" fmla="val 5321"/>
            </a:avLst>
          </a:prstGeom>
          <a:solidFill>
            <a:srgbClr val="D9D9D9">
              <a:alpha val="7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AutoShape 1"/>
          <p:cNvSpPr>
            <a:spLocks/>
          </p:cNvSpPr>
          <p:nvPr/>
        </p:nvSpPr>
        <p:spPr bwMode="auto">
          <a:xfrm rot="9013392">
            <a:off x="5466478" y="6111213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527107" y="2019445"/>
            <a:ext cx="5071377" cy="3814267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527107" y="1230661"/>
            <a:ext cx="5043956" cy="582786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Авиаперевозки с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9119B25-AC11-4D2E-9C29-599768193F91}"/>
              </a:ext>
            </a:extLst>
          </p:cNvPr>
          <p:cNvSpPr/>
          <p:nvPr/>
        </p:nvSpPr>
        <p:spPr>
          <a:xfrm>
            <a:off x="6366933" y="1303330"/>
            <a:ext cx="36486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Скорость и безопасность доставки в любую точку миру!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ADEE807-A1EB-4220-A7DF-A5C12090D63B}"/>
              </a:ext>
            </a:extLst>
          </p:cNvPr>
          <p:cNvSpPr/>
          <p:nvPr/>
        </p:nvSpPr>
        <p:spPr>
          <a:xfrm>
            <a:off x="6366932" y="2203368"/>
            <a:ext cx="375451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Глобальный охват: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Прямое авиасообщение со всеми ключевыми 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хабами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мира и надежный сервис в 190+ странах мира.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Срочные и критические грузы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(запчасти, электроника, фармацевтика и др.).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Профессиональная обработка ценных, опасных (</a:t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DR) и температурных грузов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 соблюдением стандартов IATA.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Чартерные рейсы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для масштабных проектных задач и нестандартного оборудования 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и регулярные рейсы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 расписанию.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Приоритетное бронирование мест на рейсах ведущих авиалиний.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«IFC COLOS» является грузовым агентом 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Air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Astana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и 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Lufthansa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и сотрудничаем со всеми крупными авиаперевозчиками. 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0"/>
          <a:stretch/>
        </p:blipFill>
        <p:spPr>
          <a:xfrm flipH="1">
            <a:off x="0" y="1081088"/>
            <a:ext cx="5141913" cy="6478587"/>
          </a:xfrm>
        </p:spPr>
      </p:pic>
      <p:sp>
        <p:nvSpPr>
          <p:cNvPr id="39" name="AutoShape 1"/>
          <p:cNvSpPr>
            <a:spLocks/>
          </p:cNvSpPr>
          <p:nvPr/>
        </p:nvSpPr>
        <p:spPr bwMode="auto">
          <a:xfrm rot="9013392">
            <a:off x="5466478" y="1163658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2039" y="1295230"/>
            <a:ext cx="413223" cy="413223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844599" y="224766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844599" y="292725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844599" y="34562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844599" y="4103822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844599" y="478986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6366932" y="6129219"/>
            <a:ext cx="25697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Для удобства наших клиентов у нас функционирует </a:t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офис в Международном аэропорту г. Алматы!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3" r="58141"/>
          <a:stretch/>
        </p:blipFill>
        <p:spPr>
          <a:xfrm>
            <a:off x="8936693" y="6298921"/>
            <a:ext cx="1433541" cy="509292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558" y="6167934"/>
            <a:ext cx="430184" cy="43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2952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23687" y="2294442"/>
            <a:ext cx="5071377" cy="494342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23687" y="1263439"/>
            <a:ext cx="5071377" cy="759516"/>
          </a:xfrm>
          <a:prstGeom prst="roundRect">
            <a:avLst>
              <a:gd name="adj" fmla="val 956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4972050" y="1080855"/>
            <a:ext cx="5149399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Железнодорожные перевозки с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CED08DE-98DE-4743-8DC1-55BAEF1226A3}"/>
              </a:ext>
            </a:extLst>
          </p:cNvPr>
          <p:cNvSpPr/>
          <p:nvPr/>
        </p:nvSpPr>
        <p:spPr>
          <a:xfrm>
            <a:off x="1229351" y="1423679"/>
            <a:ext cx="341835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Масштаб, надежность и стабильность ваших поставок в любой сезон!</a:t>
            </a: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FE3C550E-EB14-4299-A156-773A9C654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8266" y="2453033"/>
            <a:ext cx="3595833" cy="4491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ctr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Собственный парк: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фиксированные тарифы и наличие мест под погрузку 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на наших 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полува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гонах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и фитинговых платформ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ах.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Привлеченный парк: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большой выбор, партнерские тарифы на крытые вагоны, цистерны, хопперы,  рефрижераторы,  думпкары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Технический консалтинг: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Разработка и согласование сложных схем погрузки и крепления, оптимизация негабаритных и нестандартных перевозок.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Полный цикл обработки грузов 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на ключевых станциях Казахстана, Узбекистана и в приграничных зонах Китая.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Регулярные маршруты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всей сети СНГ, странам Балтии и в порт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ы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Каспийского моря.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Перевозки формата </a:t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FCL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из Китая, Европы, Стран СНГ и по маршруту ТМТМ.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Формирование блок-поездов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«под Ваши потребности». 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8263" y="1081088"/>
            <a:ext cx="5291137" cy="6489700"/>
          </a:xfr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11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3" name="AutoShape 1"/>
          <p:cNvSpPr>
            <a:spLocks/>
          </p:cNvSpPr>
          <p:nvPr/>
        </p:nvSpPr>
        <p:spPr bwMode="auto">
          <a:xfrm rot="9013392">
            <a:off x="431844" y="1287610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14" y="1416789"/>
            <a:ext cx="384492" cy="384492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51804" y="253568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51804" y="32152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551804" y="404908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51804" y="486596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51804" y="553507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551804" y="606871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551804" y="651553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077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460324" y="2681451"/>
            <a:ext cx="5139943" cy="3753216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466919" y="1649872"/>
            <a:ext cx="5114259" cy="812969"/>
          </a:xfrm>
          <a:prstGeom prst="roundRect">
            <a:avLst>
              <a:gd name="adj" fmla="val 1135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Морские перевозки с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12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A97214A-5F2C-4B96-857B-5E46A98A771E}"/>
              </a:ext>
            </a:extLst>
          </p:cNvPr>
          <p:cNvSpPr/>
          <p:nvPr/>
        </p:nvSpPr>
        <p:spPr>
          <a:xfrm>
            <a:off x="6112338" y="1856470"/>
            <a:ext cx="40735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Дальние дистанции при минимальных издержках и координации с другими видами транспорта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0EA7DA7-D25A-4468-9EBD-009B03BF16BE}"/>
              </a:ext>
            </a:extLst>
          </p:cNvPr>
          <p:cNvSpPr/>
          <p:nvPr/>
        </p:nvSpPr>
        <p:spPr>
          <a:xfrm>
            <a:off x="6252189" y="2977541"/>
            <a:ext cx="386926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Организация фрахта судов, барж и фиддеров под индивидуальные задачи клиента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оптимальн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ой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грузовместимость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ю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и срок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ами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Прямые контракты с ведущими судоходными линиями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с 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приоритет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ом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при бронировании мест и конкурентоспособны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ми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тариф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ами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Портовый сервис и 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</a:t>
            </a:r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олный спектр терминальных операций 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и транзитное таможенное оформление в портах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(консолидация, временное 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хранени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е и дистрибуция)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Сертифицированная организация перевозок опасных грузов морским транспортом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(</a:t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IMDG</a:t>
            </a:r>
            <a:r>
              <a:rPr 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)</a:t>
            </a:r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с соблюдением всех международных конвенций и норм безопасности.</a:t>
            </a: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081088"/>
            <a:ext cx="5141913" cy="6478587"/>
          </a:xfrm>
        </p:spPr>
      </p:pic>
      <p:sp>
        <p:nvSpPr>
          <p:cNvPr id="28" name="AutoShape 1"/>
          <p:cNvSpPr>
            <a:spLocks/>
          </p:cNvSpPr>
          <p:nvPr/>
        </p:nvSpPr>
        <p:spPr bwMode="auto">
          <a:xfrm rot="9013392">
            <a:off x="5312892" y="1703595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919" y="1816719"/>
            <a:ext cx="399802" cy="399802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5793747" y="302360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793747" y="370319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793747" y="438460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793747" y="540468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9666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45906" y="2684609"/>
            <a:ext cx="5012909" cy="420725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35466" y="1320489"/>
            <a:ext cx="5002469" cy="1008330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5051735" y="1080855"/>
            <a:ext cx="5069714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Проектные перевозки с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57800" y="1081088"/>
            <a:ext cx="5181600" cy="6478587"/>
          </a:xfr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9E22413-2B4C-4A83-855C-259584784002}"/>
              </a:ext>
            </a:extLst>
          </p:cNvPr>
          <p:cNvSpPr/>
          <p:nvPr/>
        </p:nvSpPr>
        <p:spPr>
          <a:xfrm>
            <a:off x="1136382" y="1439933"/>
            <a:ext cx="34326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Транспортировка крупногабаритных, тяжеловесных и нестандартных грузов для промышленных предприятий по согласованным графикам </a:t>
            </a: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61B0AE7C-909D-4707-88F8-AE3F18C23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099" y="2965752"/>
            <a:ext cx="3466925" cy="3644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ctr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Многолетний опыт и экспертиза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в сфере проектной логистики с грузами весом 100+ тонн и нестандартными габаритами.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</a:t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ланирование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логистики 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для сверхтяжелых и негабаритных объектов с учетом специфики подвижного состава.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Решения «под ключ»: </a:t>
            </a:r>
            <a:r>
              <a:rPr lang="ru-RU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Полная ответственность за проект — от планирования до монтажа.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GR и 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</a:t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олное сопровождение в получении специальных разрешений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организация сопровождения полицией и согласование маршрутов с государственными органами.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Управление рисками: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Страховое покрытие и строгий контроль безопасности на каждом этапе — от заводской площадки до фундамента на объекте.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13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4" name="AutoShape 1"/>
          <p:cNvSpPr>
            <a:spLocks/>
          </p:cNvSpPr>
          <p:nvPr/>
        </p:nvSpPr>
        <p:spPr bwMode="auto">
          <a:xfrm rot="9013392">
            <a:off x="355877" y="145050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74" y="1478153"/>
            <a:ext cx="624012" cy="624012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518121" y="306046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18121" y="37231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18121" y="438760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18121" y="505208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18121" y="5907462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1091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153635" y="2495935"/>
            <a:ext cx="5429697" cy="4527318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145087" y="1189613"/>
            <a:ext cx="5438245" cy="1127803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314954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Контейнерные перевозки с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14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60BA5FFD-E29F-4292-99C5-4332697420C4}"/>
              </a:ext>
            </a:extLst>
          </p:cNvPr>
          <p:cNvSpPr/>
          <p:nvPr/>
        </p:nvSpPr>
        <p:spPr>
          <a:xfrm>
            <a:off x="5791200" y="1368793"/>
            <a:ext cx="44989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Высокий уровень защиты от погодных факторов и возможных краж, используя контейнер как единую, защищенную единицу перевозки и высокий уровень сервиса!</a:t>
            </a: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CBF535EE-AA6B-4113-864C-9A06F7A1A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6799" y="2669840"/>
            <a:ext cx="3974651" cy="4152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281" tIns="44641" rIns="89281" bIns="44641" numCol="1" anchor="ctr" anchorCtr="0" compatLnSpc="1">
            <a:prstTxWarp prst="textNoShape">
              <a:avLst/>
            </a:prstTxWarp>
            <a:spAutoFit/>
          </a:bodyPr>
          <a:lstStyle/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FCL и LCL решения: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Организация перевозок полными контейнерами (</a:t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FCL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) и сборными грузами (</a:t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LCL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), что позволяет оптимизировать затраты как для крупного, так и для малого бизнеса.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Ускоренные контейнерные поезда: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Регулярные сервисы по ключевым направлениям (Китай — Казахстан — Узбекистан — СНГ — Европа) с минимальными транзитными сроками.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Собственный и арендованный парк: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Доступ к широкой линейке контейнерного оборудования (20' DC, 40' HC, Open Top, Flat Rack) под любые задачи.</a:t>
            </a: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Сквозной сервис и </a:t>
            </a:r>
            <a:r>
              <a:rPr lang="ru-RU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</a:t>
            </a:r>
            <a:r>
              <a:rPr lang="x-none" altLang="x-none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олный комплекс услуг на терминалах</a:t>
            </a:r>
            <a:r>
              <a:rPr lang="x-none" alt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: консолидация, хранение, затарка/растарка и оформление всей товаросопроводительной документации.</a:t>
            </a: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endParaRPr lang="x-none" alt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defTabSz="89282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Температурные перевозки с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соблюдением температурного режима на каждом этапе транспортировки и цифровым мониторингом логистической цепочки.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1081088"/>
            <a:ext cx="5145088" cy="6478587"/>
          </a:xfrm>
        </p:spPr>
      </p:pic>
      <p:sp>
        <p:nvSpPr>
          <p:cNvPr id="31" name="AutoShape 1"/>
          <p:cNvSpPr>
            <a:spLocks/>
          </p:cNvSpPr>
          <p:nvPr/>
        </p:nvSpPr>
        <p:spPr bwMode="auto">
          <a:xfrm rot="9013392">
            <a:off x="4930324" y="139820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1578" y="1487457"/>
            <a:ext cx="392540" cy="392540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5669735" y="273873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669735" y="358765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669735" y="445533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5669735" y="525528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5669735" y="609372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80122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52400" y="2186520"/>
            <a:ext cx="5758474" cy="5091385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5237502" y="1080855"/>
            <a:ext cx="4883947" cy="647882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965787"/>
            <a:ext cx="5066204" cy="5750895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Услуги таможенного брокера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7">
            <a:extLst>
              <a:ext uri="{FF2B5EF4-FFF2-40B4-BE49-F238E27FC236}">
                <a16:creationId xmlns:a16="http://schemas.microsoft.com/office/drawing/2014/main" id="{EBC2F5FC-E0B9-41A4-BBD6-D87BA6FD722A}"/>
              </a:ext>
            </a:extLst>
          </p:cNvPr>
          <p:cNvSpPr txBox="1"/>
          <p:nvPr/>
        </p:nvSpPr>
        <p:spPr>
          <a:xfrm>
            <a:off x="1405004" y="2335395"/>
            <a:ext cx="3650242" cy="4796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Экспорт и импорт.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Своевременная подача деклараций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СБКТС (С кнопкой / без кнопки </a:t>
            </a: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SOS)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Свидетельство безопасности конструкций ТС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Упрощенное декларирование.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Сокращение сроков таможенного осмотра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РЭС ВЧУ.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Заключения на ввоз радиоэлектронных средств и высокочастотных устройств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ПКР и КР.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Подтверждение классификации товаров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КНБ и РГИ.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Поддержка и оказание  помощи при оформлении в странах СНГ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Транзит.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Оформление на промежуточной территории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Временной ввоз.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Условное освобождение от уплат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Досмотр груза.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Уполномоченный досмотр груза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Услуги брокера.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Быстрое таможенное оформление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x-none" sz="1100" i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Сертификаты и декларации.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Регламенты 037/04/012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ts val="1120"/>
              </a:lnSpc>
              <a:spcBef>
                <a:spcPct val="0"/>
              </a:spcBef>
            </a:pPr>
            <a:r>
              <a:rPr lang="en-US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Carnet TIR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Ускоренное оформление товаров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84800" y="1081088"/>
            <a:ext cx="5054600" cy="6478587"/>
          </a:xfr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1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5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52400" y="1280085"/>
            <a:ext cx="5758473" cy="743037"/>
          </a:xfrm>
          <a:prstGeom prst="roundRect">
            <a:avLst>
              <a:gd name="adj" fmla="val 14222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DDDB916-6C6E-428D-88B0-601F6CA58280}"/>
              </a:ext>
            </a:extLst>
          </p:cNvPr>
          <p:cNvSpPr/>
          <p:nvPr/>
        </p:nvSpPr>
        <p:spPr>
          <a:xfrm>
            <a:off x="1302296" y="1420875"/>
            <a:ext cx="43037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Обеспечиваем оперативность и соблюдение сроков подачи деклараций и минимизируем ошибки</a:t>
            </a:r>
            <a:endParaRPr lang="x-none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54" name="AutoShape 1"/>
          <p:cNvSpPr>
            <a:spLocks/>
          </p:cNvSpPr>
          <p:nvPr/>
        </p:nvSpPr>
        <p:spPr bwMode="auto">
          <a:xfrm rot="9013392">
            <a:off x="466574" y="1298744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819" y="1443483"/>
            <a:ext cx="416240" cy="416240"/>
          </a:xfrm>
          <a:prstGeom prst="rect">
            <a:avLst/>
          </a:prstGeom>
        </p:spPr>
      </p:pic>
      <p:sp>
        <p:nvSpPr>
          <p:cNvPr id="19" name="Freeform 17"/>
          <p:cNvSpPr>
            <a:spLocks/>
          </p:cNvSpPr>
          <p:nvPr/>
        </p:nvSpPr>
        <p:spPr bwMode="auto">
          <a:xfrm>
            <a:off x="680030" y="231466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680030" y="27525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680030" y="315651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680030" y="356049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680030" y="411688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680030" y="455474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80030" y="495872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680030" y="536271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680030" y="5766707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680030" y="608603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17"/>
          <p:cNvSpPr>
            <a:spLocks/>
          </p:cNvSpPr>
          <p:nvPr/>
        </p:nvSpPr>
        <p:spPr bwMode="auto">
          <a:xfrm>
            <a:off x="680030" y="6843215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Freeform 17"/>
          <p:cNvSpPr>
            <a:spLocks/>
          </p:cNvSpPr>
          <p:nvPr/>
        </p:nvSpPr>
        <p:spPr bwMode="auto">
          <a:xfrm>
            <a:off x="680030" y="649002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4045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92100" y="2659048"/>
            <a:ext cx="4666193" cy="4260694"/>
          </a:xfrm>
          <a:prstGeom prst="roundRect">
            <a:avLst>
              <a:gd name="adj" fmla="val 4141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AutoShape 1"/>
          <p:cNvSpPr>
            <a:spLocks/>
          </p:cNvSpPr>
          <p:nvPr/>
        </p:nvSpPr>
        <p:spPr bwMode="auto">
          <a:xfrm rot="8597967">
            <a:off x="5721502" y="2532593"/>
            <a:ext cx="4778813" cy="465511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100000">
                <a:srgbClr val="77CBFF"/>
              </a:gs>
              <a:gs pos="0">
                <a:srgbClr val="1D4999"/>
              </a:gs>
            </a:gsLst>
            <a:lin ang="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2203" y="2423406"/>
            <a:ext cx="4324350" cy="4443412"/>
          </a:xfrm>
        </p:spPr>
      </p:pic>
      <p:sp>
        <p:nvSpPr>
          <p:cNvPr id="8" name="AutoShape 1"/>
          <p:cNvSpPr>
            <a:spLocks/>
          </p:cNvSpPr>
          <p:nvPr/>
        </p:nvSpPr>
        <p:spPr bwMode="auto">
          <a:xfrm rot="17409635">
            <a:off x="5402977" y="2254635"/>
            <a:ext cx="4622800" cy="450314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12700" cap="flat">
            <a:solidFill>
              <a:srgbClr val="77CBFF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sz="1541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СЭЗ Хоргос «Восточные ворота»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16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DDDB916-6C6E-428D-88B0-601F6CA58280}"/>
              </a:ext>
            </a:extLst>
          </p:cNvPr>
          <p:cNvSpPr/>
          <p:nvPr/>
        </p:nvSpPr>
        <p:spPr>
          <a:xfrm>
            <a:off x="2822042" y="1413917"/>
            <a:ext cx="39079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Мы являемся участниками СЭЗ «Хоргос» – крупнейшего промышленного и логистического </a:t>
            </a:r>
            <a:r>
              <a:rPr lang="ru-RU" sz="1100" b="1" i="1" dirty="0" err="1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хаба</a:t>
            </a:r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 на границе Казахстана и Китая в сердце «Нового шёлкового пути»</a:t>
            </a:r>
            <a:endParaRPr lang="x-none" sz="1100" b="1" i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96B3EB4-6F58-443B-933F-31AC2B108F10}"/>
              </a:ext>
            </a:extLst>
          </p:cNvPr>
          <p:cNvSpPr/>
          <p:nvPr/>
        </p:nvSpPr>
        <p:spPr>
          <a:xfrm>
            <a:off x="1200682" y="3478189"/>
            <a:ext cx="33374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Близость к крупным транспортным узлам (автомагистралям и ж/д путям).</a:t>
            </a:r>
          </a:p>
          <a:p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Оптимизация логистических маршрутов и сокращение времени доставки.</a:t>
            </a:r>
          </a:p>
          <a:p>
            <a:endParaRPr lang="ru-RU" sz="14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Оперативная обработка, хранение грузов в собственном терминале </a:t>
            </a:r>
            <a:r>
              <a:rPr lang="en-US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IFC </a:t>
            </a:r>
            <a:r>
              <a:rPr lang="en-US" sz="1100" kern="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Colos</a:t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</a:p>
          <a:p>
            <a:endParaRPr lang="ru-RU" sz="14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Отправка </a:t>
            </a:r>
            <a:r>
              <a:rPr lang="en-US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LTL-</a:t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грузов и решения для интернет торговли.</a:t>
            </a:r>
            <a:endParaRPr lang="x-none" sz="11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ru-RU" sz="16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Сокращение времени доставки грузов из Китая в Европу до 12-15 дней с 40-45 дней в сравнении с морским путём.</a:t>
            </a:r>
            <a:endParaRPr lang="x-none" sz="11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Выход к рынку </a:t>
            </a:r>
            <a:r>
              <a:rPr lang="ru-RU" sz="1100" kern="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ЕврАзии</a:t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5,5 </a:t>
            </a:r>
            <a:r>
              <a:rPr lang="ru-RU" sz="1100" kern="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млрд.чел</a:t>
            </a:r>
            <a:r>
              <a:rPr lang="ru-RU" sz="1100" kern="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x-none" sz="1100" kern="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68EBBD-2500-4604-ABF6-51377A44A8F2}"/>
              </a:ext>
            </a:extLst>
          </p:cNvPr>
          <p:cNvSpPr/>
          <p:nvPr/>
        </p:nvSpPr>
        <p:spPr>
          <a:xfrm>
            <a:off x="533166" y="2937814"/>
            <a:ext cx="34612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ПРЕИМУЩЕСТВА ДЛЯ НАШИХ КЛИЕНТОВ:</a:t>
            </a:r>
            <a:endParaRPr lang="x-none" sz="1100" b="1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676043" y="355453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7"/>
          <p:cNvSpPr>
            <a:spLocks/>
          </p:cNvSpPr>
          <p:nvPr/>
        </p:nvSpPr>
        <p:spPr bwMode="auto">
          <a:xfrm>
            <a:off x="676043" y="404401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94210" y="4576833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7"/>
          <p:cNvSpPr>
            <a:spLocks/>
          </p:cNvSpPr>
          <p:nvPr/>
        </p:nvSpPr>
        <p:spPr bwMode="auto">
          <a:xfrm>
            <a:off x="676043" y="513650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7"/>
          <p:cNvSpPr>
            <a:spLocks/>
          </p:cNvSpPr>
          <p:nvPr/>
        </p:nvSpPr>
        <p:spPr bwMode="auto">
          <a:xfrm>
            <a:off x="676043" y="5733259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17"/>
          <p:cNvSpPr>
            <a:spLocks/>
          </p:cNvSpPr>
          <p:nvPr/>
        </p:nvSpPr>
        <p:spPr bwMode="auto">
          <a:xfrm>
            <a:off x="676043" y="631482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822" y="1600450"/>
            <a:ext cx="1952300" cy="475480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2690582" y="1438494"/>
            <a:ext cx="0" cy="747135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8897552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3501" y="3059371"/>
            <a:ext cx="6585043" cy="3706056"/>
          </a:xfrm>
          <a:prstGeom prst="rect">
            <a:avLst/>
          </a:prstGeom>
        </p:spPr>
      </p:pic>
      <p:grpSp>
        <p:nvGrpSpPr>
          <p:cNvPr id="53" name="Группа 52"/>
          <p:cNvGrpSpPr/>
          <p:nvPr/>
        </p:nvGrpSpPr>
        <p:grpSpPr>
          <a:xfrm>
            <a:off x="-1984" y="1808943"/>
            <a:ext cx="6322047" cy="4978415"/>
            <a:chOff x="1289207" y="1868898"/>
            <a:chExt cx="6079169" cy="4989104"/>
          </a:xfrm>
        </p:grpSpPr>
        <p:sp>
          <p:nvSpPr>
            <p:cNvPr id="54" name="Rectangle 5"/>
            <p:cNvSpPr/>
            <p:nvPr/>
          </p:nvSpPr>
          <p:spPr>
            <a:xfrm>
              <a:off x="1291113" y="1872360"/>
              <a:ext cx="6077263" cy="4985642"/>
            </a:xfrm>
            <a:custGeom>
              <a:avLst/>
              <a:gdLst>
                <a:gd name="connsiteX0" fmla="*/ 0 w 10376899"/>
                <a:gd name="connsiteY0" fmla="*/ 0 h 6858000"/>
                <a:gd name="connsiteX1" fmla="*/ 10376899 w 10376899"/>
                <a:gd name="connsiteY1" fmla="*/ 0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  <a:gd name="connsiteX0" fmla="*/ 0 w 10376899"/>
                <a:gd name="connsiteY0" fmla="*/ 4763 h 6862763"/>
                <a:gd name="connsiteX1" fmla="*/ 74384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4763 h 6862763"/>
                <a:gd name="connsiteX1" fmla="*/ 59652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0 h 6858000"/>
                <a:gd name="connsiteX1" fmla="*/ 6065475 w 10376899"/>
                <a:gd name="connsiteY1" fmla="*/ 9535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6899" h="6858000">
                  <a:moveTo>
                    <a:pt x="0" y="0"/>
                  </a:moveTo>
                  <a:lnTo>
                    <a:pt x="6065475" y="9535"/>
                  </a:lnTo>
                  <a:lnTo>
                    <a:pt x="10376899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D8D8">
                <a:alpha val="8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33"/>
            </a:p>
          </p:txBody>
        </p:sp>
        <p:sp>
          <p:nvSpPr>
            <p:cNvPr id="55" name="Rectangle 5"/>
            <p:cNvSpPr/>
            <p:nvPr/>
          </p:nvSpPr>
          <p:spPr>
            <a:xfrm>
              <a:off x="1289207" y="1868898"/>
              <a:ext cx="5971643" cy="4989103"/>
            </a:xfrm>
            <a:custGeom>
              <a:avLst/>
              <a:gdLst>
                <a:gd name="connsiteX0" fmla="*/ 0 w 10376899"/>
                <a:gd name="connsiteY0" fmla="*/ 0 h 6858000"/>
                <a:gd name="connsiteX1" fmla="*/ 10376899 w 10376899"/>
                <a:gd name="connsiteY1" fmla="*/ 0 h 6858000"/>
                <a:gd name="connsiteX2" fmla="*/ 10376899 w 10376899"/>
                <a:gd name="connsiteY2" fmla="*/ 6858000 h 6858000"/>
                <a:gd name="connsiteX3" fmla="*/ 0 w 10376899"/>
                <a:gd name="connsiteY3" fmla="*/ 6858000 h 6858000"/>
                <a:gd name="connsiteX4" fmla="*/ 0 w 10376899"/>
                <a:gd name="connsiteY4" fmla="*/ 0 h 6858000"/>
                <a:gd name="connsiteX0" fmla="*/ 0 w 10376899"/>
                <a:gd name="connsiteY0" fmla="*/ 4763 h 6862763"/>
                <a:gd name="connsiteX1" fmla="*/ 74384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  <a:gd name="connsiteX0" fmla="*/ 0 w 10376899"/>
                <a:gd name="connsiteY0" fmla="*/ 4763 h 6862763"/>
                <a:gd name="connsiteX1" fmla="*/ 5965237 w 10376899"/>
                <a:gd name="connsiteY1" fmla="*/ 0 h 6862763"/>
                <a:gd name="connsiteX2" fmla="*/ 10376899 w 10376899"/>
                <a:gd name="connsiteY2" fmla="*/ 6862763 h 6862763"/>
                <a:gd name="connsiteX3" fmla="*/ 0 w 10376899"/>
                <a:gd name="connsiteY3" fmla="*/ 6862763 h 6862763"/>
                <a:gd name="connsiteX4" fmla="*/ 0 w 10376899"/>
                <a:gd name="connsiteY4" fmla="*/ 4763 h 686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6899" h="6862763">
                  <a:moveTo>
                    <a:pt x="0" y="4763"/>
                  </a:moveTo>
                  <a:lnTo>
                    <a:pt x="5965237" y="0"/>
                  </a:lnTo>
                  <a:lnTo>
                    <a:pt x="10376899" y="6862763"/>
                  </a:lnTo>
                  <a:lnTo>
                    <a:pt x="0" y="6862763"/>
                  </a:lnTo>
                  <a:lnTo>
                    <a:pt x="0" y="4763"/>
                  </a:lnTo>
                  <a:close/>
                </a:path>
              </a:pathLst>
            </a:custGeom>
            <a:solidFill>
              <a:srgbClr val="1E45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33"/>
            </a:p>
          </p:txBody>
        </p:sp>
      </p:grpSp>
      <p:sp>
        <p:nvSpPr>
          <p:cNvPr id="7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6272" y="6675671"/>
            <a:ext cx="10484816" cy="884004"/>
          </a:xfrm>
          <a:prstGeom prst="rect">
            <a:avLst/>
          </a:prstGeom>
          <a:solidFill>
            <a:srgbClr val="77CB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898" dirty="0"/>
          </a:p>
        </p:txBody>
      </p:sp>
      <p:sp>
        <p:nvSpPr>
          <p:cNvPr id="26" name="Объект 2">
            <a:extLst>
              <a:ext uri="{FF2B5EF4-FFF2-40B4-BE49-F238E27FC236}">
                <a16:creationId xmlns:a16="http://schemas.microsoft.com/office/drawing/2014/main" id="{59F85FBE-7CB8-434E-A3ED-C2DFEF3ED680}"/>
              </a:ext>
            </a:extLst>
          </p:cNvPr>
          <p:cNvSpPr txBox="1">
            <a:spLocks/>
          </p:cNvSpPr>
          <p:nvPr/>
        </p:nvSpPr>
        <p:spPr>
          <a:xfrm>
            <a:off x="1025898" y="3961406"/>
            <a:ext cx="3290070" cy="1346380"/>
          </a:xfrm>
          <a:prstGeom prst="rect">
            <a:avLst/>
          </a:prstGeom>
        </p:spPr>
        <p:txBody>
          <a:bodyPr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Головной офис: Республика Казахстан, 050057, 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г.Алматы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проспект Абая 76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+7 (727) 319 10 17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+7 (727) 319 10 18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+7 (701) 331-18-18 (Call-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Центр 24/7)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info@colos.kz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hotmail@colos.kz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7" name="Подзаголовок 2">
            <a:extLst>
              <a:ext uri="{FF2B5EF4-FFF2-40B4-BE49-F238E27FC236}">
                <a16:creationId xmlns:a16="http://schemas.microsoft.com/office/drawing/2014/main" id="{4F12A765-EB3A-4350-9781-BB11C610588C}"/>
              </a:ext>
            </a:extLst>
          </p:cNvPr>
          <p:cNvSpPr txBox="1">
            <a:spLocks/>
          </p:cNvSpPr>
          <p:nvPr/>
        </p:nvSpPr>
        <p:spPr>
          <a:xfrm>
            <a:off x="4809904" y="2106335"/>
            <a:ext cx="5501521" cy="659099"/>
          </a:xfrm>
          <a:prstGeom prst="rect">
            <a:avLst/>
          </a:prstGeom>
        </p:spPr>
        <p:txBody>
          <a:bodyPr vert="horz" lIns="89281" tIns="44641" rIns="89281" bIns="4464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sz="1800" b="1" cap="all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Открывайте новые горизонты возможностей </a:t>
            </a:r>
            <a:r>
              <a:rPr lang="ru-RU" sz="1800" cap="all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вместе с нами! </a:t>
            </a:r>
            <a:endParaRPr lang="ru-RU" sz="1800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30" name="Picture 2" descr="http://qrcoder.ru/code/?https%3A%2F%2Fcolos.kz%2Fru&amp;4&amp;0">
            <a:extLst>
              <a:ext uri="{FF2B5EF4-FFF2-40B4-BE49-F238E27FC236}">
                <a16:creationId xmlns:a16="http://schemas.microsoft.com/office/drawing/2014/main" id="{F3A0B033-21B3-4E70-9E01-FFCE0B64C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19719" y="6347860"/>
            <a:ext cx="860717" cy="86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4D305809-B6EF-4B4F-BBC6-651CFC64A6FE}"/>
              </a:ext>
            </a:extLst>
          </p:cNvPr>
          <p:cNvSpPr/>
          <p:nvPr/>
        </p:nvSpPr>
        <p:spPr>
          <a:xfrm>
            <a:off x="1025898" y="5635869"/>
            <a:ext cx="28071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https://www.instagram.com/colos.kz/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DECBE380-4E95-499B-A5F0-BB262570AE1E}"/>
              </a:ext>
            </a:extLst>
          </p:cNvPr>
          <p:cNvSpPr/>
          <p:nvPr/>
        </p:nvSpPr>
        <p:spPr>
          <a:xfrm>
            <a:off x="1025898" y="6004216"/>
            <a:ext cx="31325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https://www.facebook.com/www.colos.kz/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3C7E11C-3F30-4A4E-AA4E-08C52DA5A9BD}"/>
              </a:ext>
            </a:extLst>
          </p:cNvPr>
          <p:cNvSpPr/>
          <p:nvPr/>
        </p:nvSpPr>
        <p:spPr>
          <a:xfrm>
            <a:off x="7560665" y="6833855"/>
            <a:ext cx="14814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b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https://colos.kz/</a:t>
            </a:r>
            <a:endParaRPr lang="x-none" sz="1200" b="1" dirty="0">
              <a:solidFill>
                <a:srgbClr val="1E4577"/>
              </a:solidFill>
              <a:latin typeface="Montserrat SemiBold" charset="0"/>
              <a:ea typeface="Montserrat SemiBold" charset="0"/>
              <a:cs typeface="Montserrat SemiBold" charset="0"/>
            </a:endParaRPr>
          </a:p>
        </p:txBody>
      </p:sp>
      <p:sp>
        <p:nvSpPr>
          <p:cNvPr id="34" name="Freeform 9"/>
          <p:cNvSpPr/>
          <p:nvPr/>
        </p:nvSpPr>
        <p:spPr>
          <a:xfrm>
            <a:off x="738365" y="793164"/>
            <a:ext cx="2212099" cy="580180"/>
          </a:xfrm>
          <a:custGeom>
            <a:avLst/>
            <a:gdLst/>
            <a:ahLst/>
            <a:cxnLst/>
            <a:rect l="l" t="t" r="r" b="b"/>
            <a:pathLst>
              <a:path w="2842651" h="1121413">
                <a:moveTo>
                  <a:pt x="0" y="0"/>
                </a:moveTo>
                <a:lnTo>
                  <a:pt x="2842651" y="0"/>
                </a:lnTo>
                <a:lnTo>
                  <a:pt x="2842651" y="1121413"/>
                </a:lnTo>
                <a:lnTo>
                  <a:pt x="0" y="1121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sz="1758"/>
          </a:p>
        </p:txBody>
      </p:sp>
      <p:sp>
        <p:nvSpPr>
          <p:cNvPr id="37" name="Shape 583"/>
          <p:cNvSpPr/>
          <p:nvPr/>
        </p:nvSpPr>
        <p:spPr>
          <a:xfrm>
            <a:off x="756888" y="4383506"/>
            <a:ext cx="221300" cy="22049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95184"/>
                </a:moveTo>
                <a:cubicBezTo>
                  <a:pt x="120000" y="95184"/>
                  <a:pt x="120000" y="95184"/>
                  <a:pt x="120000" y="95184"/>
                </a:cubicBezTo>
                <a:cubicBezTo>
                  <a:pt x="120000" y="93144"/>
                  <a:pt x="118980" y="91104"/>
                  <a:pt x="117620" y="89405"/>
                </a:cubicBezTo>
                <a:cubicBezTo>
                  <a:pt x="117280" y="89065"/>
                  <a:pt x="116600" y="88725"/>
                  <a:pt x="116260" y="88385"/>
                </a:cubicBezTo>
                <a:cubicBezTo>
                  <a:pt x="93144" y="70368"/>
                  <a:pt x="93144" y="70368"/>
                  <a:pt x="93144" y="70368"/>
                </a:cubicBezTo>
                <a:cubicBezTo>
                  <a:pt x="91444" y="69008"/>
                  <a:pt x="89405" y="67988"/>
                  <a:pt x="87365" y="67988"/>
                </a:cubicBezTo>
                <a:cubicBezTo>
                  <a:pt x="85325" y="67988"/>
                  <a:pt x="83626" y="68668"/>
                  <a:pt x="82266" y="69688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5807" y="76147"/>
                  <a:pt x="75807" y="76147"/>
                  <a:pt x="75807" y="76147"/>
                </a:cubicBezTo>
                <a:cubicBezTo>
                  <a:pt x="74787" y="77167"/>
                  <a:pt x="73427" y="78186"/>
                  <a:pt x="71728" y="78186"/>
                </a:cubicBezTo>
                <a:cubicBezTo>
                  <a:pt x="70028" y="78186"/>
                  <a:pt x="68328" y="77167"/>
                  <a:pt x="67308" y="75807"/>
                </a:cubicBezTo>
                <a:cubicBezTo>
                  <a:pt x="67308" y="75807"/>
                  <a:pt x="67308" y="75807"/>
                  <a:pt x="67308" y="75807"/>
                </a:cubicBezTo>
                <a:cubicBezTo>
                  <a:pt x="58470" y="69348"/>
                  <a:pt x="50311" y="61529"/>
                  <a:pt x="43852" y="52691"/>
                </a:cubicBezTo>
                <a:cubicBezTo>
                  <a:pt x="43852" y="52691"/>
                  <a:pt x="44192" y="52691"/>
                  <a:pt x="44192" y="52691"/>
                </a:cubicBezTo>
                <a:cubicBezTo>
                  <a:pt x="42832" y="51671"/>
                  <a:pt x="41813" y="49971"/>
                  <a:pt x="41813" y="47932"/>
                </a:cubicBezTo>
                <a:cubicBezTo>
                  <a:pt x="41813" y="46232"/>
                  <a:pt x="42492" y="44872"/>
                  <a:pt x="43852" y="43852"/>
                </a:cubicBezTo>
                <a:cubicBezTo>
                  <a:pt x="43852" y="43852"/>
                  <a:pt x="43852" y="43852"/>
                  <a:pt x="43852" y="43852"/>
                </a:cubicBezTo>
                <a:cubicBezTo>
                  <a:pt x="49971" y="37393"/>
                  <a:pt x="49971" y="37393"/>
                  <a:pt x="49971" y="37393"/>
                </a:cubicBezTo>
                <a:cubicBezTo>
                  <a:pt x="50991" y="36033"/>
                  <a:pt x="51671" y="34334"/>
                  <a:pt x="51671" y="32634"/>
                </a:cubicBezTo>
                <a:cubicBezTo>
                  <a:pt x="51671" y="30254"/>
                  <a:pt x="50991" y="28215"/>
                  <a:pt x="49291" y="26855"/>
                </a:cubicBezTo>
                <a:cubicBezTo>
                  <a:pt x="31274" y="3739"/>
                  <a:pt x="31274" y="3739"/>
                  <a:pt x="31274" y="3739"/>
                </a:cubicBezTo>
                <a:cubicBezTo>
                  <a:pt x="30934" y="3059"/>
                  <a:pt x="30594" y="2719"/>
                  <a:pt x="30254" y="2379"/>
                </a:cubicBezTo>
                <a:cubicBezTo>
                  <a:pt x="28895" y="679"/>
                  <a:pt x="26855" y="0"/>
                  <a:pt x="24475" y="0"/>
                </a:cubicBezTo>
                <a:cubicBezTo>
                  <a:pt x="13597" y="0"/>
                  <a:pt x="0" y="12577"/>
                  <a:pt x="0" y="28555"/>
                </a:cubicBezTo>
                <a:cubicBezTo>
                  <a:pt x="0" y="32974"/>
                  <a:pt x="1019" y="37053"/>
                  <a:pt x="2719" y="40793"/>
                </a:cubicBezTo>
                <a:cubicBezTo>
                  <a:pt x="2719" y="40793"/>
                  <a:pt x="2719" y="40793"/>
                  <a:pt x="2719" y="40793"/>
                </a:cubicBezTo>
                <a:cubicBezTo>
                  <a:pt x="19036" y="73427"/>
                  <a:pt x="46232" y="100963"/>
                  <a:pt x="78866" y="117280"/>
                </a:cubicBezTo>
                <a:cubicBezTo>
                  <a:pt x="79206" y="117280"/>
                  <a:pt x="79206" y="117280"/>
                  <a:pt x="79206" y="117280"/>
                </a:cubicBezTo>
                <a:cubicBezTo>
                  <a:pt x="82946" y="118980"/>
                  <a:pt x="87025" y="120000"/>
                  <a:pt x="91444" y="120000"/>
                </a:cubicBezTo>
                <a:cubicBezTo>
                  <a:pt x="107082" y="120000"/>
                  <a:pt x="120000" y="106402"/>
                  <a:pt x="120000" y="95524"/>
                </a:cubicBezTo>
                <a:cubicBezTo>
                  <a:pt x="120000" y="95524"/>
                  <a:pt x="120000" y="95184"/>
                  <a:pt x="120000" y="95184"/>
                </a:cubicBezTo>
                <a:moveTo>
                  <a:pt x="91444" y="114560"/>
                </a:moveTo>
                <a:cubicBezTo>
                  <a:pt x="88045" y="114560"/>
                  <a:pt x="84645" y="113881"/>
                  <a:pt x="81586" y="112181"/>
                </a:cubicBezTo>
                <a:cubicBezTo>
                  <a:pt x="81246" y="112181"/>
                  <a:pt x="80906" y="111841"/>
                  <a:pt x="80566" y="111841"/>
                </a:cubicBezTo>
                <a:cubicBezTo>
                  <a:pt x="49631" y="96203"/>
                  <a:pt x="23796" y="70368"/>
                  <a:pt x="7818" y="39433"/>
                </a:cubicBezTo>
                <a:cubicBezTo>
                  <a:pt x="7818" y="39093"/>
                  <a:pt x="7818" y="38753"/>
                  <a:pt x="7478" y="38413"/>
                </a:cubicBezTo>
                <a:cubicBezTo>
                  <a:pt x="6118" y="35354"/>
                  <a:pt x="5439" y="31954"/>
                  <a:pt x="5439" y="28555"/>
                </a:cubicBezTo>
                <a:cubicBezTo>
                  <a:pt x="5439" y="15297"/>
                  <a:pt x="16997" y="5439"/>
                  <a:pt x="24475" y="5439"/>
                </a:cubicBezTo>
                <a:cubicBezTo>
                  <a:pt x="25495" y="5439"/>
                  <a:pt x="26175" y="5779"/>
                  <a:pt x="26515" y="6118"/>
                </a:cubicBezTo>
                <a:cubicBezTo>
                  <a:pt x="26515" y="6118"/>
                  <a:pt x="26515" y="6458"/>
                  <a:pt x="26855" y="6458"/>
                </a:cubicBezTo>
                <a:cubicBezTo>
                  <a:pt x="26855" y="6798"/>
                  <a:pt x="26855" y="6798"/>
                  <a:pt x="27195" y="7138"/>
                </a:cubicBezTo>
                <a:cubicBezTo>
                  <a:pt x="45212" y="30254"/>
                  <a:pt x="45212" y="30254"/>
                  <a:pt x="45212" y="30254"/>
                </a:cubicBezTo>
                <a:cubicBezTo>
                  <a:pt x="45212" y="30254"/>
                  <a:pt x="45212" y="30594"/>
                  <a:pt x="45552" y="30594"/>
                </a:cubicBezTo>
                <a:cubicBezTo>
                  <a:pt x="45892" y="30934"/>
                  <a:pt x="46232" y="31614"/>
                  <a:pt x="46232" y="32634"/>
                </a:cubicBezTo>
                <a:cubicBezTo>
                  <a:pt x="46232" y="32974"/>
                  <a:pt x="46232" y="33654"/>
                  <a:pt x="45892" y="33994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9773" y="40113"/>
                  <a:pt x="39773" y="40113"/>
                  <a:pt x="39773" y="40113"/>
                </a:cubicBezTo>
                <a:cubicBezTo>
                  <a:pt x="37393" y="42152"/>
                  <a:pt x="36373" y="44872"/>
                  <a:pt x="36373" y="47932"/>
                </a:cubicBezTo>
                <a:cubicBezTo>
                  <a:pt x="36373" y="50991"/>
                  <a:pt x="37393" y="53711"/>
                  <a:pt x="39433" y="55410"/>
                </a:cubicBezTo>
                <a:cubicBezTo>
                  <a:pt x="39433" y="55750"/>
                  <a:pt x="39433" y="55750"/>
                  <a:pt x="39433" y="55750"/>
                </a:cubicBezTo>
                <a:cubicBezTo>
                  <a:pt x="46232" y="65269"/>
                  <a:pt x="54390" y="73427"/>
                  <a:pt x="63909" y="80226"/>
                </a:cubicBezTo>
                <a:cubicBezTo>
                  <a:pt x="64249" y="80226"/>
                  <a:pt x="64249" y="80226"/>
                  <a:pt x="64249" y="80566"/>
                </a:cubicBezTo>
                <a:cubicBezTo>
                  <a:pt x="66288" y="82266"/>
                  <a:pt x="69008" y="83626"/>
                  <a:pt x="71728" y="83626"/>
                </a:cubicBezTo>
                <a:cubicBezTo>
                  <a:pt x="74787" y="83626"/>
                  <a:pt x="77507" y="82266"/>
                  <a:pt x="79546" y="80226"/>
                </a:cubicBezTo>
                <a:cubicBezTo>
                  <a:pt x="79546" y="80226"/>
                  <a:pt x="79546" y="80226"/>
                  <a:pt x="79886" y="80226"/>
                </a:cubicBezTo>
                <a:cubicBezTo>
                  <a:pt x="86005" y="73767"/>
                  <a:pt x="86005" y="73767"/>
                  <a:pt x="86005" y="73767"/>
                </a:cubicBezTo>
                <a:cubicBezTo>
                  <a:pt x="86345" y="73767"/>
                  <a:pt x="86685" y="73427"/>
                  <a:pt x="87365" y="73427"/>
                </a:cubicBezTo>
                <a:cubicBezTo>
                  <a:pt x="88045" y="73427"/>
                  <a:pt x="88725" y="74107"/>
                  <a:pt x="89065" y="74447"/>
                </a:cubicBezTo>
                <a:cubicBezTo>
                  <a:pt x="89405" y="74447"/>
                  <a:pt x="89405" y="74447"/>
                  <a:pt x="89745" y="74787"/>
                </a:cubicBezTo>
                <a:cubicBezTo>
                  <a:pt x="112861" y="92804"/>
                  <a:pt x="112861" y="92804"/>
                  <a:pt x="112861" y="92804"/>
                </a:cubicBezTo>
                <a:cubicBezTo>
                  <a:pt x="112861" y="92804"/>
                  <a:pt x="113201" y="92804"/>
                  <a:pt x="113201" y="93144"/>
                </a:cubicBezTo>
                <a:cubicBezTo>
                  <a:pt x="113541" y="93144"/>
                  <a:pt x="113541" y="93484"/>
                  <a:pt x="113541" y="93484"/>
                </a:cubicBezTo>
                <a:cubicBezTo>
                  <a:pt x="113881" y="93824"/>
                  <a:pt x="114560" y="94504"/>
                  <a:pt x="114560" y="95184"/>
                </a:cubicBezTo>
                <a:cubicBezTo>
                  <a:pt x="114560" y="95524"/>
                  <a:pt x="114560" y="95524"/>
                  <a:pt x="114560" y="95864"/>
                </a:cubicBezTo>
                <a:cubicBezTo>
                  <a:pt x="114220" y="103342"/>
                  <a:pt x="104362" y="114560"/>
                  <a:pt x="91444" y="114560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19022" tIns="59494" rIns="119022" bIns="59494" anchor="t" anchorCtr="0">
            <a:noAutofit/>
          </a:bodyPr>
          <a:lstStyle/>
          <a:p>
            <a:endParaRPr sz="1758">
              <a:solidFill>
                <a:srgbClr val="1E457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Shape 2856"/>
          <p:cNvSpPr/>
          <p:nvPr/>
        </p:nvSpPr>
        <p:spPr>
          <a:xfrm>
            <a:off x="774467" y="5023847"/>
            <a:ext cx="186142" cy="1959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375" y="14735"/>
                </a:moveTo>
                <a:cubicBezTo>
                  <a:pt x="12008" y="15178"/>
                  <a:pt x="11621" y="15531"/>
                  <a:pt x="11226" y="15783"/>
                </a:cubicBezTo>
                <a:cubicBezTo>
                  <a:pt x="10834" y="16035"/>
                  <a:pt x="10421" y="16209"/>
                  <a:pt x="10002" y="16302"/>
                </a:cubicBezTo>
                <a:cubicBezTo>
                  <a:pt x="9027" y="16517"/>
                  <a:pt x="8105" y="16493"/>
                  <a:pt x="7342" y="16179"/>
                </a:cubicBezTo>
                <a:cubicBezTo>
                  <a:pt x="6912" y="16003"/>
                  <a:pt x="6537" y="15755"/>
                  <a:pt x="6227" y="15442"/>
                </a:cubicBezTo>
                <a:cubicBezTo>
                  <a:pt x="5915" y="15129"/>
                  <a:pt x="5669" y="14758"/>
                  <a:pt x="5493" y="14340"/>
                </a:cubicBezTo>
                <a:cubicBezTo>
                  <a:pt x="5317" y="13924"/>
                  <a:pt x="5228" y="13459"/>
                  <a:pt x="5228" y="12958"/>
                </a:cubicBezTo>
                <a:cubicBezTo>
                  <a:pt x="5228" y="12161"/>
                  <a:pt x="5386" y="11302"/>
                  <a:pt x="5698" y="10406"/>
                </a:cubicBezTo>
                <a:cubicBezTo>
                  <a:pt x="6010" y="9509"/>
                  <a:pt x="6454" y="8665"/>
                  <a:pt x="7018" y="7900"/>
                </a:cubicBezTo>
                <a:cubicBezTo>
                  <a:pt x="7579" y="7140"/>
                  <a:pt x="8265" y="6498"/>
                  <a:pt x="9058" y="5993"/>
                </a:cubicBezTo>
                <a:cubicBezTo>
                  <a:pt x="9839" y="5496"/>
                  <a:pt x="10706" y="5245"/>
                  <a:pt x="11636" y="5245"/>
                </a:cubicBezTo>
                <a:cubicBezTo>
                  <a:pt x="12014" y="5245"/>
                  <a:pt x="12413" y="5288"/>
                  <a:pt x="12821" y="5373"/>
                </a:cubicBezTo>
                <a:cubicBezTo>
                  <a:pt x="13224" y="5457"/>
                  <a:pt x="13613" y="5599"/>
                  <a:pt x="13978" y="5795"/>
                </a:cubicBezTo>
                <a:cubicBezTo>
                  <a:pt x="14337" y="5989"/>
                  <a:pt x="14658" y="6246"/>
                  <a:pt x="14931" y="6561"/>
                </a:cubicBezTo>
                <a:cubicBezTo>
                  <a:pt x="15189" y="6858"/>
                  <a:pt x="15389" y="7238"/>
                  <a:pt x="15526" y="7692"/>
                </a:cubicBezTo>
                <a:lnTo>
                  <a:pt x="13353" y="13035"/>
                </a:lnTo>
                <a:cubicBezTo>
                  <a:pt x="13072" y="13720"/>
                  <a:pt x="12743" y="14292"/>
                  <a:pt x="12375" y="14735"/>
                </a:cubicBezTo>
                <a:moveTo>
                  <a:pt x="20215" y="16108"/>
                </a:moveTo>
                <a:cubicBezTo>
                  <a:pt x="19749" y="16741"/>
                  <a:pt x="19196" y="17344"/>
                  <a:pt x="18569" y="17900"/>
                </a:cubicBezTo>
                <a:cubicBezTo>
                  <a:pt x="17943" y="18456"/>
                  <a:pt x="17242" y="18946"/>
                  <a:pt x="16484" y="19359"/>
                </a:cubicBezTo>
                <a:cubicBezTo>
                  <a:pt x="15729" y="19770"/>
                  <a:pt x="14914" y="20096"/>
                  <a:pt x="14064" y="20327"/>
                </a:cubicBezTo>
                <a:cubicBezTo>
                  <a:pt x="13217" y="20556"/>
                  <a:pt x="12316" y="20673"/>
                  <a:pt x="11388" y="20673"/>
                </a:cubicBezTo>
                <a:cubicBezTo>
                  <a:pt x="9991" y="20673"/>
                  <a:pt x="8647" y="20458"/>
                  <a:pt x="7393" y="20036"/>
                </a:cubicBezTo>
                <a:cubicBezTo>
                  <a:pt x="6143" y="19615"/>
                  <a:pt x="5029" y="18981"/>
                  <a:pt x="4083" y="18149"/>
                </a:cubicBezTo>
                <a:cubicBezTo>
                  <a:pt x="3138" y="17320"/>
                  <a:pt x="2378" y="16274"/>
                  <a:pt x="1823" y="15041"/>
                </a:cubicBezTo>
                <a:cubicBezTo>
                  <a:pt x="1269" y="13809"/>
                  <a:pt x="989" y="12357"/>
                  <a:pt x="989" y="10727"/>
                </a:cubicBezTo>
                <a:cubicBezTo>
                  <a:pt x="989" y="9370"/>
                  <a:pt x="1254" y="8086"/>
                  <a:pt x="1777" y="6911"/>
                </a:cubicBezTo>
                <a:cubicBezTo>
                  <a:pt x="2301" y="5736"/>
                  <a:pt x="3037" y="4693"/>
                  <a:pt x="3964" y="3814"/>
                </a:cubicBezTo>
                <a:cubicBezTo>
                  <a:pt x="4892" y="2933"/>
                  <a:pt x="6002" y="2230"/>
                  <a:pt x="7264" y="1722"/>
                </a:cubicBezTo>
                <a:cubicBezTo>
                  <a:pt x="8526" y="1215"/>
                  <a:pt x="9914" y="958"/>
                  <a:pt x="11388" y="958"/>
                </a:cubicBezTo>
                <a:cubicBezTo>
                  <a:pt x="12700" y="958"/>
                  <a:pt x="13940" y="1156"/>
                  <a:pt x="15072" y="1549"/>
                </a:cubicBezTo>
                <a:cubicBezTo>
                  <a:pt x="16200" y="1942"/>
                  <a:pt x="17185" y="2497"/>
                  <a:pt x="17998" y="3203"/>
                </a:cubicBezTo>
                <a:cubicBezTo>
                  <a:pt x="18809" y="3906"/>
                  <a:pt x="19455" y="4765"/>
                  <a:pt x="19917" y="5754"/>
                </a:cubicBezTo>
                <a:cubicBezTo>
                  <a:pt x="20377" y="6743"/>
                  <a:pt x="20611" y="7843"/>
                  <a:pt x="20611" y="9023"/>
                </a:cubicBezTo>
                <a:cubicBezTo>
                  <a:pt x="20611" y="10070"/>
                  <a:pt x="20418" y="11059"/>
                  <a:pt x="20038" y="11962"/>
                </a:cubicBezTo>
                <a:cubicBezTo>
                  <a:pt x="19656" y="12869"/>
                  <a:pt x="19171" y="13663"/>
                  <a:pt x="18598" y="14320"/>
                </a:cubicBezTo>
                <a:cubicBezTo>
                  <a:pt x="18028" y="14976"/>
                  <a:pt x="17393" y="15502"/>
                  <a:pt x="16714" y="15880"/>
                </a:cubicBezTo>
                <a:cubicBezTo>
                  <a:pt x="16044" y="16255"/>
                  <a:pt x="15398" y="16444"/>
                  <a:pt x="14792" y="16444"/>
                </a:cubicBezTo>
                <a:cubicBezTo>
                  <a:pt x="14424" y="16444"/>
                  <a:pt x="14151" y="16374"/>
                  <a:pt x="13980" y="16235"/>
                </a:cubicBezTo>
                <a:cubicBezTo>
                  <a:pt x="13810" y="16098"/>
                  <a:pt x="13710" y="15916"/>
                  <a:pt x="13675" y="15677"/>
                </a:cubicBezTo>
                <a:cubicBezTo>
                  <a:pt x="13638" y="15420"/>
                  <a:pt x="13667" y="15109"/>
                  <a:pt x="13764" y="14754"/>
                </a:cubicBezTo>
                <a:cubicBezTo>
                  <a:pt x="13864" y="14385"/>
                  <a:pt x="14007" y="13983"/>
                  <a:pt x="14190" y="13556"/>
                </a:cubicBezTo>
                <a:lnTo>
                  <a:pt x="17729" y="4845"/>
                </a:lnTo>
                <a:lnTo>
                  <a:pt x="16677" y="4845"/>
                </a:lnTo>
                <a:lnTo>
                  <a:pt x="16026" y="6544"/>
                </a:lnTo>
                <a:cubicBezTo>
                  <a:pt x="15715" y="5890"/>
                  <a:pt x="15207" y="5363"/>
                  <a:pt x="14512" y="4972"/>
                </a:cubicBezTo>
                <a:cubicBezTo>
                  <a:pt x="13703" y="4517"/>
                  <a:pt x="12777" y="4287"/>
                  <a:pt x="11759" y="4287"/>
                </a:cubicBezTo>
                <a:cubicBezTo>
                  <a:pt x="10637" y="4287"/>
                  <a:pt x="9596" y="4568"/>
                  <a:pt x="8663" y="5121"/>
                </a:cubicBezTo>
                <a:cubicBezTo>
                  <a:pt x="7739" y="5669"/>
                  <a:pt x="6940" y="6381"/>
                  <a:pt x="6289" y="7238"/>
                </a:cubicBezTo>
                <a:cubicBezTo>
                  <a:pt x="5641" y="8091"/>
                  <a:pt x="5132" y="9032"/>
                  <a:pt x="4777" y="10034"/>
                </a:cubicBezTo>
                <a:cubicBezTo>
                  <a:pt x="4420" y="11037"/>
                  <a:pt x="4240" y="12021"/>
                  <a:pt x="4240" y="12958"/>
                </a:cubicBezTo>
                <a:cubicBezTo>
                  <a:pt x="4240" y="13568"/>
                  <a:pt x="4354" y="14151"/>
                  <a:pt x="4579" y="14689"/>
                </a:cubicBezTo>
                <a:cubicBezTo>
                  <a:pt x="4804" y="15227"/>
                  <a:pt x="5113" y="15701"/>
                  <a:pt x="5499" y="16097"/>
                </a:cubicBezTo>
                <a:cubicBezTo>
                  <a:pt x="5887" y="16495"/>
                  <a:pt x="6354" y="16815"/>
                  <a:pt x="6889" y="17048"/>
                </a:cubicBezTo>
                <a:cubicBezTo>
                  <a:pt x="8063" y="17561"/>
                  <a:pt x="9489" y="17484"/>
                  <a:pt x="10904" y="17025"/>
                </a:cubicBezTo>
                <a:cubicBezTo>
                  <a:pt x="11562" y="16811"/>
                  <a:pt x="12160" y="16412"/>
                  <a:pt x="12689" y="15835"/>
                </a:cubicBezTo>
                <a:cubicBezTo>
                  <a:pt x="12715" y="16226"/>
                  <a:pt x="12874" y="16561"/>
                  <a:pt x="13164" y="16837"/>
                </a:cubicBezTo>
                <a:cubicBezTo>
                  <a:pt x="13559" y="17211"/>
                  <a:pt x="14086" y="17402"/>
                  <a:pt x="14731" y="17402"/>
                </a:cubicBezTo>
                <a:cubicBezTo>
                  <a:pt x="15501" y="17402"/>
                  <a:pt x="16307" y="17176"/>
                  <a:pt x="17124" y="16733"/>
                </a:cubicBezTo>
                <a:cubicBezTo>
                  <a:pt x="17934" y="16294"/>
                  <a:pt x="18680" y="15687"/>
                  <a:pt x="19342" y="14930"/>
                </a:cubicBezTo>
                <a:cubicBezTo>
                  <a:pt x="20001" y="14176"/>
                  <a:pt x="20548" y="13284"/>
                  <a:pt x="20967" y="12281"/>
                </a:cubicBezTo>
                <a:cubicBezTo>
                  <a:pt x="21387" y="11274"/>
                  <a:pt x="21600" y="10178"/>
                  <a:pt x="21600" y="9023"/>
                </a:cubicBezTo>
                <a:cubicBezTo>
                  <a:pt x="21600" y="7651"/>
                  <a:pt x="21328" y="6389"/>
                  <a:pt x="20793" y="5274"/>
                </a:cubicBezTo>
                <a:cubicBezTo>
                  <a:pt x="20258" y="4158"/>
                  <a:pt x="19518" y="3199"/>
                  <a:pt x="18594" y="2422"/>
                </a:cubicBezTo>
                <a:cubicBezTo>
                  <a:pt x="17672" y="1647"/>
                  <a:pt x="16579" y="1043"/>
                  <a:pt x="15346" y="627"/>
                </a:cubicBezTo>
                <a:cubicBezTo>
                  <a:pt x="14116" y="211"/>
                  <a:pt x="12784" y="0"/>
                  <a:pt x="11388" y="0"/>
                </a:cubicBezTo>
                <a:cubicBezTo>
                  <a:pt x="9845" y="0"/>
                  <a:pt x="8365" y="271"/>
                  <a:pt x="6989" y="805"/>
                </a:cubicBezTo>
                <a:cubicBezTo>
                  <a:pt x="5612" y="1340"/>
                  <a:pt x="4389" y="2093"/>
                  <a:pt x="3356" y="3045"/>
                </a:cubicBezTo>
                <a:cubicBezTo>
                  <a:pt x="2321" y="3996"/>
                  <a:pt x="1495" y="5137"/>
                  <a:pt x="899" y="6436"/>
                </a:cubicBezTo>
                <a:cubicBezTo>
                  <a:pt x="302" y="7737"/>
                  <a:pt x="0" y="9181"/>
                  <a:pt x="0" y="10727"/>
                </a:cubicBezTo>
                <a:cubicBezTo>
                  <a:pt x="0" y="12605"/>
                  <a:pt x="334" y="14252"/>
                  <a:pt x="993" y="15622"/>
                </a:cubicBezTo>
                <a:cubicBezTo>
                  <a:pt x="1652" y="16992"/>
                  <a:pt x="2528" y="18134"/>
                  <a:pt x="3595" y="19018"/>
                </a:cubicBezTo>
                <a:cubicBezTo>
                  <a:pt x="4661" y="19900"/>
                  <a:pt x="5890" y="20559"/>
                  <a:pt x="7249" y="20975"/>
                </a:cubicBezTo>
                <a:cubicBezTo>
                  <a:pt x="8601" y="21390"/>
                  <a:pt x="9994" y="21600"/>
                  <a:pt x="11388" y="21600"/>
                </a:cubicBezTo>
                <a:cubicBezTo>
                  <a:pt x="12348" y="21600"/>
                  <a:pt x="13317" y="21474"/>
                  <a:pt x="14267" y="21228"/>
                </a:cubicBezTo>
                <a:cubicBezTo>
                  <a:pt x="15214" y="20981"/>
                  <a:pt x="16128" y="20624"/>
                  <a:pt x="16983" y="20169"/>
                </a:cubicBezTo>
                <a:cubicBezTo>
                  <a:pt x="17839" y="19713"/>
                  <a:pt x="18642" y="19152"/>
                  <a:pt x="19372" y="18499"/>
                </a:cubicBezTo>
                <a:cubicBezTo>
                  <a:pt x="20104" y="17845"/>
                  <a:pt x="20729" y="17110"/>
                  <a:pt x="21232" y="16316"/>
                </a:cubicBezTo>
                <a:lnTo>
                  <a:pt x="21411" y="16033"/>
                </a:lnTo>
                <a:lnTo>
                  <a:pt x="20270" y="16033"/>
                </a:lnTo>
                <a:cubicBezTo>
                  <a:pt x="20270" y="16033"/>
                  <a:pt x="20215" y="16108"/>
                  <a:pt x="20215" y="16108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7191" tIns="37191" rIns="37191" bIns="37191" anchor="ctr"/>
          <a:lstStyle/>
          <a:p>
            <a:pPr defTabSz="446276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28">
              <a:solidFill>
                <a:srgbClr val="1E4577"/>
              </a:solidFill>
            </a:endParaRPr>
          </a:p>
        </p:txBody>
      </p:sp>
      <p:sp>
        <p:nvSpPr>
          <p:cNvPr id="38" name="Shape 596"/>
          <p:cNvSpPr/>
          <p:nvPr/>
        </p:nvSpPr>
        <p:spPr>
          <a:xfrm>
            <a:off x="802604" y="4704543"/>
            <a:ext cx="129869" cy="23794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9689" y="111841"/>
                </a:moveTo>
                <a:cubicBezTo>
                  <a:pt x="62797" y="111841"/>
                  <a:pt x="65284" y="110821"/>
                  <a:pt x="65284" y="109121"/>
                </a:cubicBezTo>
                <a:cubicBezTo>
                  <a:pt x="65284" y="107762"/>
                  <a:pt x="62797" y="106402"/>
                  <a:pt x="59689" y="106402"/>
                </a:cubicBezTo>
                <a:cubicBezTo>
                  <a:pt x="57202" y="106402"/>
                  <a:pt x="54715" y="107762"/>
                  <a:pt x="54715" y="109121"/>
                </a:cubicBezTo>
                <a:cubicBezTo>
                  <a:pt x="54715" y="110821"/>
                  <a:pt x="57202" y="111841"/>
                  <a:pt x="59689" y="111841"/>
                </a:cubicBezTo>
                <a:moveTo>
                  <a:pt x="100103" y="0"/>
                </a:moveTo>
                <a:cubicBezTo>
                  <a:pt x="19896" y="0"/>
                  <a:pt x="19896" y="0"/>
                  <a:pt x="19896" y="0"/>
                </a:cubicBezTo>
                <a:cubicBezTo>
                  <a:pt x="9326" y="0"/>
                  <a:pt x="0" y="4759"/>
                  <a:pt x="0" y="10878"/>
                </a:cubicBezTo>
                <a:cubicBezTo>
                  <a:pt x="0" y="109121"/>
                  <a:pt x="0" y="109121"/>
                  <a:pt x="0" y="109121"/>
                </a:cubicBezTo>
                <a:cubicBezTo>
                  <a:pt x="0" y="115240"/>
                  <a:pt x="9326" y="120000"/>
                  <a:pt x="19896" y="120000"/>
                </a:cubicBezTo>
                <a:cubicBezTo>
                  <a:pt x="100103" y="120000"/>
                  <a:pt x="100103" y="120000"/>
                  <a:pt x="100103" y="120000"/>
                </a:cubicBezTo>
                <a:cubicBezTo>
                  <a:pt x="110673" y="120000"/>
                  <a:pt x="120000" y="115240"/>
                  <a:pt x="120000" y="109121"/>
                </a:cubicBezTo>
                <a:cubicBezTo>
                  <a:pt x="120000" y="10878"/>
                  <a:pt x="120000" y="10878"/>
                  <a:pt x="120000" y="10878"/>
                </a:cubicBezTo>
                <a:cubicBezTo>
                  <a:pt x="120000" y="4759"/>
                  <a:pt x="110673" y="0"/>
                  <a:pt x="100103" y="0"/>
                </a:cubicBezTo>
                <a:moveTo>
                  <a:pt x="110051" y="109121"/>
                </a:moveTo>
                <a:cubicBezTo>
                  <a:pt x="110051" y="112181"/>
                  <a:pt x="105699" y="114560"/>
                  <a:pt x="100103" y="114560"/>
                </a:cubicBezTo>
                <a:cubicBezTo>
                  <a:pt x="19896" y="114560"/>
                  <a:pt x="19896" y="114560"/>
                  <a:pt x="19896" y="114560"/>
                </a:cubicBezTo>
                <a:cubicBezTo>
                  <a:pt x="14300" y="114560"/>
                  <a:pt x="9948" y="112181"/>
                  <a:pt x="9948" y="109121"/>
                </a:cubicBezTo>
                <a:cubicBezTo>
                  <a:pt x="9948" y="103682"/>
                  <a:pt x="9948" y="103682"/>
                  <a:pt x="9948" y="103682"/>
                </a:cubicBezTo>
                <a:cubicBezTo>
                  <a:pt x="110051" y="103682"/>
                  <a:pt x="110051" y="103682"/>
                  <a:pt x="110051" y="103682"/>
                </a:cubicBezTo>
                <a:lnTo>
                  <a:pt x="110051" y="109121"/>
                </a:lnTo>
                <a:close/>
                <a:moveTo>
                  <a:pt x="110051" y="98243"/>
                </a:moveTo>
                <a:cubicBezTo>
                  <a:pt x="9948" y="98243"/>
                  <a:pt x="9948" y="98243"/>
                  <a:pt x="9948" y="98243"/>
                </a:cubicBezTo>
                <a:cubicBezTo>
                  <a:pt x="9948" y="21756"/>
                  <a:pt x="9948" y="21756"/>
                  <a:pt x="9948" y="21756"/>
                </a:cubicBezTo>
                <a:cubicBezTo>
                  <a:pt x="110051" y="21756"/>
                  <a:pt x="110051" y="21756"/>
                  <a:pt x="110051" y="21756"/>
                </a:cubicBezTo>
                <a:lnTo>
                  <a:pt x="110051" y="98243"/>
                </a:lnTo>
                <a:close/>
                <a:moveTo>
                  <a:pt x="110051" y="16317"/>
                </a:moveTo>
                <a:cubicBezTo>
                  <a:pt x="9948" y="16317"/>
                  <a:pt x="9948" y="16317"/>
                  <a:pt x="9948" y="16317"/>
                </a:cubicBezTo>
                <a:cubicBezTo>
                  <a:pt x="9948" y="10878"/>
                  <a:pt x="9948" y="10878"/>
                  <a:pt x="9948" y="10878"/>
                </a:cubicBezTo>
                <a:cubicBezTo>
                  <a:pt x="9948" y="7818"/>
                  <a:pt x="14300" y="5439"/>
                  <a:pt x="19896" y="5439"/>
                </a:cubicBezTo>
                <a:cubicBezTo>
                  <a:pt x="100103" y="5439"/>
                  <a:pt x="100103" y="5439"/>
                  <a:pt x="100103" y="5439"/>
                </a:cubicBezTo>
                <a:cubicBezTo>
                  <a:pt x="105699" y="5439"/>
                  <a:pt x="110051" y="7818"/>
                  <a:pt x="110051" y="10878"/>
                </a:cubicBezTo>
                <a:lnTo>
                  <a:pt x="110051" y="16317"/>
                </a:lnTo>
                <a:close/>
                <a:moveTo>
                  <a:pt x="65284" y="8158"/>
                </a:moveTo>
                <a:cubicBezTo>
                  <a:pt x="54715" y="8158"/>
                  <a:pt x="54715" y="8158"/>
                  <a:pt x="54715" y="8158"/>
                </a:cubicBezTo>
                <a:cubicBezTo>
                  <a:pt x="52227" y="8158"/>
                  <a:pt x="49740" y="9518"/>
                  <a:pt x="49740" y="10878"/>
                </a:cubicBezTo>
                <a:cubicBezTo>
                  <a:pt x="49740" y="12577"/>
                  <a:pt x="52227" y="13597"/>
                  <a:pt x="54715" y="13597"/>
                </a:cubicBezTo>
                <a:cubicBezTo>
                  <a:pt x="65284" y="13597"/>
                  <a:pt x="65284" y="13597"/>
                  <a:pt x="65284" y="13597"/>
                </a:cubicBezTo>
                <a:cubicBezTo>
                  <a:pt x="67772" y="13597"/>
                  <a:pt x="70259" y="12577"/>
                  <a:pt x="70259" y="10878"/>
                </a:cubicBezTo>
                <a:cubicBezTo>
                  <a:pt x="70259" y="9518"/>
                  <a:pt x="67772" y="8158"/>
                  <a:pt x="65284" y="8158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Shape 772"/>
          <p:cNvSpPr/>
          <p:nvPr/>
        </p:nvSpPr>
        <p:spPr>
          <a:xfrm>
            <a:off x="771674" y="3995130"/>
            <a:ext cx="191728" cy="264721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60233" y="0"/>
                </a:moveTo>
                <a:cubicBezTo>
                  <a:pt x="27081" y="0"/>
                  <a:pt x="0" y="19376"/>
                  <a:pt x="0" y="43512"/>
                </a:cubicBezTo>
                <a:cubicBezTo>
                  <a:pt x="0" y="79206"/>
                  <a:pt x="60233" y="120000"/>
                  <a:pt x="60233" y="120000"/>
                </a:cubicBezTo>
                <a:cubicBezTo>
                  <a:pt x="60233" y="120000"/>
                  <a:pt x="120000" y="79206"/>
                  <a:pt x="120000" y="43512"/>
                </a:cubicBezTo>
                <a:cubicBezTo>
                  <a:pt x="120000" y="19376"/>
                  <a:pt x="92918" y="0"/>
                  <a:pt x="60233" y="0"/>
                </a:cubicBezTo>
                <a:moveTo>
                  <a:pt x="60233" y="111841"/>
                </a:moveTo>
                <a:cubicBezTo>
                  <a:pt x="60233" y="111841"/>
                  <a:pt x="7470" y="76487"/>
                  <a:pt x="7470" y="43512"/>
                </a:cubicBezTo>
                <a:cubicBezTo>
                  <a:pt x="7470" y="22436"/>
                  <a:pt x="30817" y="5439"/>
                  <a:pt x="60233" y="5439"/>
                </a:cubicBezTo>
                <a:cubicBezTo>
                  <a:pt x="89182" y="5439"/>
                  <a:pt x="112529" y="22436"/>
                  <a:pt x="112529" y="43512"/>
                </a:cubicBezTo>
                <a:cubicBezTo>
                  <a:pt x="112529" y="76487"/>
                  <a:pt x="60233" y="111841"/>
                  <a:pt x="60233" y="111841"/>
                </a:cubicBezTo>
                <a:moveTo>
                  <a:pt x="60233" y="21756"/>
                </a:moveTo>
                <a:cubicBezTo>
                  <a:pt x="43424" y="21756"/>
                  <a:pt x="29883" y="31614"/>
                  <a:pt x="29883" y="43512"/>
                </a:cubicBezTo>
                <a:cubicBezTo>
                  <a:pt x="29883" y="55750"/>
                  <a:pt x="43424" y="65609"/>
                  <a:pt x="60233" y="65609"/>
                </a:cubicBezTo>
                <a:cubicBezTo>
                  <a:pt x="76575" y="65609"/>
                  <a:pt x="90116" y="55750"/>
                  <a:pt x="90116" y="43512"/>
                </a:cubicBezTo>
                <a:cubicBezTo>
                  <a:pt x="90116" y="31614"/>
                  <a:pt x="76575" y="21756"/>
                  <a:pt x="60233" y="21756"/>
                </a:cubicBezTo>
                <a:moveTo>
                  <a:pt x="60233" y="60169"/>
                </a:moveTo>
                <a:cubicBezTo>
                  <a:pt x="47626" y="60169"/>
                  <a:pt x="37354" y="52691"/>
                  <a:pt x="37354" y="43512"/>
                </a:cubicBezTo>
                <a:cubicBezTo>
                  <a:pt x="37354" y="34674"/>
                  <a:pt x="47626" y="27195"/>
                  <a:pt x="60233" y="27195"/>
                </a:cubicBezTo>
                <a:cubicBezTo>
                  <a:pt x="72373" y="27195"/>
                  <a:pt x="82645" y="34674"/>
                  <a:pt x="82645" y="43512"/>
                </a:cubicBezTo>
                <a:cubicBezTo>
                  <a:pt x="82645" y="52691"/>
                  <a:pt x="72373" y="60169"/>
                  <a:pt x="60233" y="6016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21900" tIns="60933" rIns="121900" bIns="60933" anchor="t" anchorCtr="0">
            <a:noAutofit/>
          </a:bodyPr>
          <a:lstStyle/>
          <a:p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Объект 2">
            <a:extLst>
              <a:ext uri="{FF2B5EF4-FFF2-40B4-BE49-F238E27FC236}">
                <a16:creationId xmlns:a16="http://schemas.microsoft.com/office/drawing/2014/main" id="{59F85FBE-7CB8-434E-A3ED-C2DFEF3ED680}"/>
              </a:ext>
            </a:extLst>
          </p:cNvPr>
          <p:cNvSpPr txBox="1">
            <a:spLocks/>
          </p:cNvSpPr>
          <p:nvPr/>
        </p:nvSpPr>
        <p:spPr>
          <a:xfrm>
            <a:off x="660594" y="3522436"/>
            <a:ext cx="3345538" cy="220949"/>
          </a:xfrm>
          <a:prstGeom prst="rect">
            <a:avLst/>
          </a:prstGeom>
        </p:spPr>
        <p:txBody>
          <a:bodyPr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ТОО «</a:t>
            </a:r>
            <a:r>
              <a:rPr lang="en-US" sz="12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IFC COLOS»</a:t>
            </a:r>
            <a:endParaRPr lang="en-US" sz="12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Google Shape;13110;p80"/>
          <p:cNvSpPr/>
          <p:nvPr/>
        </p:nvSpPr>
        <p:spPr>
          <a:xfrm>
            <a:off x="749114" y="6013214"/>
            <a:ext cx="236848" cy="237109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42" name="Google Shape;13111;p80"/>
          <p:cNvGrpSpPr/>
          <p:nvPr/>
        </p:nvGrpSpPr>
        <p:grpSpPr>
          <a:xfrm>
            <a:off x="748984" y="5655358"/>
            <a:ext cx="237109" cy="236848"/>
            <a:chOff x="3303268" y="3817349"/>
            <a:chExt cx="346056" cy="345674"/>
          </a:xfrm>
          <a:solidFill>
            <a:schemeClr val="bg1"/>
          </a:solidFill>
        </p:grpSpPr>
        <p:sp>
          <p:nvSpPr>
            <p:cNvPr id="43" name="Google Shape;13112;p80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3113;p80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3114;p80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3115;p80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893649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323981" y="1263440"/>
            <a:ext cx="3471862" cy="5789406"/>
          </a:xfrm>
          <a:prstGeom prst="roundRect">
            <a:avLst>
              <a:gd name="adj" fmla="val 30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382" y="-653975"/>
            <a:ext cx="9403150" cy="7559675"/>
          </a:xfrm>
          <a:prstGeom prst="rect">
            <a:avLst/>
          </a:prstGeom>
        </p:spPr>
      </p:pic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О компании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 Medium" charset="0"/>
                <a:ea typeface="Montserrat Medium" charset="0"/>
                <a:cs typeface="Montserrat Medium" charset="0"/>
              </a:rPr>
              <a:t>2</a:t>
            </a:r>
            <a:endParaRPr lang="x-none" sz="1100" dirty="0">
              <a:solidFill>
                <a:srgbClr val="1E4577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1843" y="444518"/>
            <a:ext cx="1502476" cy="400301"/>
          </a:xfrm>
          <a:prstGeom prst="rect">
            <a:avLst/>
          </a:prstGeom>
        </p:spPr>
      </p:pic>
      <p:sp>
        <p:nvSpPr>
          <p:cNvPr id="44" name="Объект 2">
            <a:extLst>
              <a:ext uri="{FF2B5EF4-FFF2-40B4-BE49-F238E27FC236}">
                <a16:creationId xmlns:a16="http://schemas.microsoft.com/office/drawing/2014/main" id="{8AD22368-6286-46C0-9FEC-4BFF6755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6" y="1395881"/>
            <a:ext cx="3050087" cy="12806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ТОО «</a:t>
            </a:r>
            <a:r>
              <a:rPr lang="en-US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IFC COLOS</a:t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»</a:t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- казахстанская транспортно-экспедиторская компания, которая предоставляет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A003746-EEB4-411F-87B5-B8B7A8140576}"/>
              </a:ext>
            </a:extLst>
          </p:cNvPr>
          <p:cNvSpPr/>
          <p:nvPr/>
        </p:nvSpPr>
        <p:spPr>
          <a:xfrm>
            <a:off x="540507" y="5769128"/>
            <a:ext cx="31030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Объединяя опыт компании на рынке с 2007 года и международные стандарты качества, </a:t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стали надежным партнером для 1000+ организаций</a:t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: от малого бизнеса до госсектора и глобальных корпораций</a:t>
            </a:r>
            <a:r>
              <a:rPr lang="en-US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0" name="Объект 2">
            <a:extLst>
              <a:ext uri="{FF2B5EF4-FFF2-40B4-BE49-F238E27FC236}">
                <a16:creationId xmlns:a16="http://schemas.microsoft.com/office/drawing/2014/main" id="{8AD22368-6286-46C0-9FEC-4BFF6755445A}"/>
              </a:ext>
            </a:extLst>
          </p:cNvPr>
          <p:cNvSpPr txBox="1">
            <a:spLocks/>
          </p:cNvSpPr>
          <p:nvPr/>
        </p:nvSpPr>
        <p:spPr>
          <a:xfrm>
            <a:off x="632648" y="4094962"/>
            <a:ext cx="2928334" cy="5350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хранению и таможенной очистке грузов в международном и внутреннем сообщениях. </a:t>
            </a:r>
          </a:p>
        </p:txBody>
      </p:sp>
      <p:sp>
        <p:nvSpPr>
          <p:cNvPr id="72" name="Объект 2">
            <a:extLst>
              <a:ext uri="{FF2B5EF4-FFF2-40B4-BE49-F238E27FC236}">
                <a16:creationId xmlns:a16="http://schemas.microsoft.com/office/drawing/2014/main" id="{2BB0D69C-54F4-4A0E-AF72-1C988EE1F685}"/>
              </a:ext>
            </a:extLst>
          </p:cNvPr>
          <p:cNvSpPr txBox="1">
            <a:spLocks/>
          </p:cNvSpPr>
          <p:nvPr/>
        </p:nvSpPr>
        <p:spPr>
          <a:xfrm>
            <a:off x="5035505" y="6295016"/>
            <a:ext cx="4490639" cy="447820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520"/>
              </a:lnSpc>
              <a:buClr>
                <a:srgbClr val="FF0000"/>
              </a:buClr>
              <a:buNone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 ВАШИМ УСЛУГАМ </a:t>
            </a:r>
            <a:r>
              <a:rPr lang="ru-RU" sz="11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ОФИСЫ IFC COLOS В КАЗАХСТАНЕ И УЗБЕКИСТАНЕ </a:t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И ПРЕДСТАВИТЕЛИ В РОССИИ И КИТАЕ</a:t>
            </a:r>
            <a:endParaRPr lang="en-US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5459383" y="3345196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КАЗАХСТАН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7779874" y="4506857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КИТАЙ</a:t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4654300" y="3857478"/>
            <a:ext cx="11308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УЗБЕКИСТА</a:t>
            </a:r>
            <a:r>
              <a:rPr lang="en-US" sz="10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H</a:t>
            </a:r>
            <a:endParaRPr lang="ru-RU" sz="10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58D7DA74-89CF-4FF9-B3CF-312E94179F36}"/>
              </a:ext>
            </a:extLst>
          </p:cNvPr>
          <p:cNvSpPr/>
          <p:nvPr/>
        </p:nvSpPr>
        <p:spPr>
          <a:xfrm>
            <a:off x="5571769" y="3060758"/>
            <a:ext cx="1129616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АСТАНА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0B6DB623-24CE-49CE-A595-41AD992F818E}"/>
              </a:ext>
            </a:extLst>
          </p:cNvPr>
          <p:cNvSpPr/>
          <p:nvPr/>
        </p:nvSpPr>
        <p:spPr>
          <a:xfrm>
            <a:off x="5571769" y="4105784"/>
            <a:ext cx="77120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ТАШКЕНТ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6EDEB9FB-64E7-48A7-8E06-F08F15181206}"/>
              </a:ext>
            </a:extLst>
          </p:cNvPr>
          <p:cNvSpPr/>
          <p:nvPr/>
        </p:nvSpPr>
        <p:spPr>
          <a:xfrm>
            <a:off x="4654300" y="3539782"/>
            <a:ext cx="469038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АКТАУ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4377433" y="3090842"/>
            <a:ext cx="113080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АТЫРАУ</a:t>
            </a: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22C7C7B-B7CF-4C6B-A325-ACACCD9711B9}"/>
              </a:ext>
            </a:extLst>
          </p:cNvPr>
          <p:cNvSpPr/>
          <p:nvPr/>
        </p:nvSpPr>
        <p:spPr>
          <a:xfrm>
            <a:off x="5885446" y="3661039"/>
            <a:ext cx="1075872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АЛМАТЫ</a:t>
            </a:r>
          </a:p>
        </p:txBody>
      </p:sp>
      <p:sp>
        <p:nvSpPr>
          <p:cNvPr id="85" name="Овал 84"/>
          <p:cNvSpPr/>
          <p:nvPr/>
        </p:nvSpPr>
        <p:spPr>
          <a:xfrm>
            <a:off x="6422560" y="3828516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4797756" y="3693447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4898326" y="3268501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6089824" y="3233687"/>
            <a:ext cx="45719" cy="457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5893857" y="4077867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>
            <a:extLst>
              <a:ext uri="{FF2B5EF4-FFF2-40B4-BE49-F238E27FC236}">
                <a16:creationId xmlns:a16="http://schemas.microsoft.com/office/drawing/2014/main" id="{0B6DB623-24CE-49CE-A595-41AD992F818E}"/>
              </a:ext>
            </a:extLst>
          </p:cNvPr>
          <p:cNvSpPr/>
          <p:nvPr/>
        </p:nvSpPr>
        <p:spPr>
          <a:xfrm>
            <a:off x="4117618" y="2253925"/>
            <a:ext cx="77120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МОСКВА</a:t>
            </a:r>
          </a:p>
        </p:txBody>
      </p:sp>
      <p:sp>
        <p:nvSpPr>
          <p:cNvPr id="102" name="Овал 101"/>
          <p:cNvSpPr/>
          <p:nvPr/>
        </p:nvSpPr>
        <p:spPr>
          <a:xfrm>
            <a:off x="4463669" y="2421494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0B6DB623-24CE-49CE-A595-41AD992F818E}"/>
              </a:ext>
            </a:extLst>
          </p:cNvPr>
          <p:cNvSpPr/>
          <p:nvPr/>
        </p:nvSpPr>
        <p:spPr>
          <a:xfrm>
            <a:off x="6509624" y="3949663"/>
            <a:ext cx="771201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ХОРГОС</a:t>
            </a:r>
          </a:p>
        </p:txBody>
      </p:sp>
      <p:sp>
        <p:nvSpPr>
          <p:cNvPr id="104" name="Овал 103"/>
          <p:cNvSpPr/>
          <p:nvPr/>
        </p:nvSpPr>
        <p:spPr>
          <a:xfrm>
            <a:off x="6757326" y="3886702"/>
            <a:ext cx="45719" cy="45719"/>
          </a:xfrm>
          <a:prstGeom prst="ellipse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70033B17-E902-4289-B918-2061B078543E}"/>
              </a:ext>
            </a:extLst>
          </p:cNvPr>
          <p:cNvSpPr/>
          <p:nvPr/>
        </p:nvSpPr>
        <p:spPr>
          <a:xfrm>
            <a:off x="6843448" y="1883074"/>
            <a:ext cx="128614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РОССИЯ</a:t>
            </a:r>
          </a:p>
        </p:txBody>
      </p:sp>
      <p:sp>
        <p:nvSpPr>
          <p:cNvPr id="10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4131029" y="1263439"/>
            <a:ext cx="5990421" cy="5789406"/>
          </a:xfrm>
          <a:prstGeom prst="roundRect">
            <a:avLst>
              <a:gd name="adj" fmla="val 2579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0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75212" y="1994276"/>
            <a:ext cx="2989177" cy="1961800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71" name="Объект 2">
            <a:extLst>
              <a:ext uri="{FF2B5EF4-FFF2-40B4-BE49-F238E27FC236}">
                <a16:creationId xmlns:a16="http://schemas.microsoft.com/office/drawing/2014/main" id="{8AD22368-6286-46C0-9FEC-4BFF6755445A}"/>
              </a:ext>
            </a:extLst>
          </p:cNvPr>
          <p:cNvSpPr txBox="1">
            <a:spLocks/>
          </p:cNvSpPr>
          <p:nvPr/>
        </p:nvSpPr>
        <p:spPr>
          <a:xfrm>
            <a:off x="709179" y="2036223"/>
            <a:ext cx="2727361" cy="1569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полный комплекс логистических услуг по организации перевозок всеми видами транспорта: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железнодорожные перевозки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авиаперевозки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автоперевозки</a:t>
            </a:r>
          </a:p>
          <a:p>
            <a:pPr>
              <a:lnSpc>
                <a:spcPts val="1120"/>
              </a:lnSpc>
              <a:buFont typeface="Arial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перевозки морским транспортом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9" name="AutoShape 1"/>
          <p:cNvSpPr>
            <a:spLocks/>
          </p:cNvSpPr>
          <p:nvPr/>
        </p:nvSpPr>
        <p:spPr bwMode="auto">
          <a:xfrm rot="9013392">
            <a:off x="1675819" y="4920197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48" name="Google Shape;10737;p76"/>
          <p:cNvGrpSpPr/>
          <p:nvPr/>
        </p:nvGrpSpPr>
        <p:grpSpPr>
          <a:xfrm>
            <a:off x="1789897" y="5064846"/>
            <a:ext cx="480197" cy="407218"/>
            <a:chOff x="2661459" y="2015001"/>
            <a:chExt cx="322508" cy="273494"/>
          </a:xfrm>
          <a:solidFill>
            <a:schemeClr val="bg1">
              <a:lumMod val="95000"/>
            </a:schemeClr>
          </a:solidFill>
        </p:grpSpPr>
        <p:sp>
          <p:nvSpPr>
            <p:cNvPr id="49" name="Google Shape;10738;p76"/>
            <p:cNvSpPr/>
            <p:nvPr/>
          </p:nvSpPr>
          <p:spPr>
            <a:xfrm>
              <a:off x="2661459" y="2028878"/>
              <a:ext cx="322508" cy="259617"/>
            </a:xfrm>
            <a:custGeom>
              <a:avLst/>
              <a:gdLst/>
              <a:ahLst/>
              <a:cxnLst/>
              <a:rect l="l" t="t" r="r" b="b"/>
              <a:pathLst>
                <a:path w="10133" h="8157" extrusionOk="0">
                  <a:moveTo>
                    <a:pt x="6156" y="2227"/>
                  </a:moveTo>
                  <a:lnTo>
                    <a:pt x="6966" y="2489"/>
                  </a:lnTo>
                  <a:cubicBezTo>
                    <a:pt x="6975" y="2492"/>
                    <a:pt x="6987" y="2494"/>
                    <a:pt x="6999" y="2494"/>
                  </a:cubicBezTo>
                  <a:cubicBezTo>
                    <a:pt x="7032" y="2494"/>
                    <a:pt x="7071" y="2483"/>
                    <a:pt x="7097" y="2465"/>
                  </a:cubicBezTo>
                  <a:lnTo>
                    <a:pt x="7347" y="2263"/>
                  </a:lnTo>
                  <a:lnTo>
                    <a:pt x="9121" y="4585"/>
                  </a:lnTo>
                  <a:lnTo>
                    <a:pt x="8847" y="4799"/>
                  </a:lnTo>
                  <a:cubicBezTo>
                    <a:pt x="8835" y="4787"/>
                    <a:pt x="8811" y="4763"/>
                    <a:pt x="8799" y="4763"/>
                  </a:cubicBezTo>
                  <a:lnTo>
                    <a:pt x="5728" y="3096"/>
                  </a:lnTo>
                  <a:lnTo>
                    <a:pt x="5847" y="2918"/>
                  </a:lnTo>
                  <a:cubicBezTo>
                    <a:pt x="5894" y="2846"/>
                    <a:pt x="5859" y="2763"/>
                    <a:pt x="5799" y="2715"/>
                  </a:cubicBezTo>
                  <a:cubicBezTo>
                    <a:pt x="5776" y="2700"/>
                    <a:pt x="5750" y="2693"/>
                    <a:pt x="5725" y="2693"/>
                  </a:cubicBezTo>
                  <a:cubicBezTo>
                    <a:pt x="5672" y="2693"/>
                    <a:pt x="5621" y="2723"/>
                    <a:pt x="5597" y="2763"/>
                  </a:cubicBezTo>
                  <a:lnTo>
                    <a:pt x="5263" y="3263"/>
                  </a:lnTo>
                  <a:cubicBezTo>
                    <a:pt x="5251" y="3299"/>
                    <a:pt x="5240" y="3311"/>
                    <a:pt x="5240" y="3335"/>
                  </a:cubicBezTo>
                  <a:lnTo>
                    <a:pt x="5240" y="4609"/>
                  </a:lnTo>
                  <a:cubicBezTo>
                    <a:pt x="5240" y="4870"/>
                    <a:pt x="5013" y="5085"/>
                    <a:pt x="4763" y="5085"/>
                  </a:cubicBezTo>
                  <a:cubicBezTo>
                    <a:pt x="4489" y="5085"/>
                    <a:pt x="4287" y="4859"/>
                    <a:pt x="4287" y="4609"/>
                  </a:cubicBezTo>
                  <a:lnTo>
                    <a:pt x="4287" y="3358"/>
                  </a:lnTo>
                  <a:lnTo>
                    <a:pt x="4561" y="2227"/>
                  </a:lnTo>
                  <a:close/>
                  <a:moveTo>
                    <a:pt x="2620" y="1727"/>
                  </a:moveTo>
                  <a:lnTo>
                    <a:pt x="2858" y="1870"/>
                  </a:lnTo>
                  <a:lnTo>
                    <a:pt x="906" y="5228"/>
                  </a:lnTo>
                  <a:lnTo>
                    <a:pt x="668" y="5097"/>
                  </a:lnTo>
                  <a:lnTo>
                    <a:pt x="2620" y="1727"/>
                  </a:lnTo>
                  <a:close/>
                  <a:moveTo>
                    <a:pt x="3108" y="4656"/>
                  </a:moveTo>
                  <a:cubicBezTo>
                    <a:pt x="3215" y="4656"/>
                    <a:pt x="3299" y="4704"/>
                    <a:pt x="3358" y="4799"/>
                  </a:cubicBezTo>
                  <a:cubicBezTo>
                    <a:pt x="3465" y="4942"/>
                    <a:pt x="3442" y="5156"/>
                    <a:pt x="3287" y="5251"/>
                  </a:cubicBezTo>
                  <a:lnTo>
                    <a:pt x="2263" y="6013"/>
                  </a:lnTo>
                  <a:cubicBezTo>
                    <a:pt x="2200" y="6057"/>
                    <a:pt x="2130" y="6079"/>
                    <a:pt x="2062" y="6079"/>
                  </a:cubicBezTo>
                  <a:cubicBezTo>
                    <a:pt x="1964" y="6079"/>
                    <a:pt x="1869" y="6033"/>
                    <a:pt x="1799" y="5942"/>
                  </a:cubicBezTo>
                  <a:cubicBezTo>
                    <a:pt x="1691" y="5799"/>
                    <a:pt x="1727" y="5597"/>
                    <a:pt x="1870" y="5478"/>
                  </a:cubicBezTo>
                  <a:lnTo>
                    <a:pt x="2918" y="4716"/>
                  </a:lnTo>
                  <a:cubicBezTo>
                    <a:pt x="2977" y="4680"/>
                    <a:pt x="3037" y="4656"/>
                    <a:pt x="3108" y="4656"/>
                  </a:cubicBezTo>
                  <a:close/>
                  <a:moveTo>
                    <a:pt x="3739" y="5418"/>
                  </a:moveTo>
                  <a:cubicBezTo>
                    <a:pt x="3823" y="5418"/>
                    <a:pt x="3918" y="5478"/>
                    <a:pt x="3977" y="5549"/>
                  </a:cubicBezTo>
                  <a:cubicBezTo>
                    <a:pt x="4073" y="5704"/>
                    <a:pt x="4049" y="5906"/>
                    <a:pt x="3894" y="6013"/>
                  </a:cubicBezTo>
                  <a:lnTo>
                    <a:pt x="3084" y="6609"/>
                  </a:lnTo>
                  <a:cubicBezTo>
                    <a:pt x="3021" y="6653"/>
                    <a:pt x="2952" y="6675"/>
                    <a:pt x="2885" y="6675"/>
                  </a:cubicBezTo>
                  <a:cubicBezTo>
                    <a:pt x="2788" y="6675"/>
                    <a:pt x="2695" y="6629"/>
                    <a:pt x="2632" y="6537"/>
                  </a:cubicBezTo>
                  <a:cubicBezTo>
                    <a:pt x="2525" y="6394"/>
                    <a:pt x="2561" y="6180"/>
                    <a:pt x="2703" y="6073"/>
                  </a:cubicBezTo>
                  <a:lnTo>
                    <a:pt x="3489" y="5513"/>
                  </a:lnTo>
                  <a:cubicBezTo>
                    <a:pt x="3525" y="5490"/>
                    <a:pt x="3549" y="5466"/>
                    <a:pt x="3585" y="5454"/>
                  </a:cubicBezTo>
                  <a:cubicBezTo>
                    <a:pt x="3632" y="5430"/>
                    <a:pt x="3680" y="5418"/>
                    <a:pt x="3739" y="5418"/>
                  </a:cubicBezTo>
                  <a:close/>
                  <a:moveTo>
                    <a:pt x="4269" y="6177"/>
                  </a:moveTo>
                  <a:cubicBezTo>
                    <a:pt x="4367" y="6177"/>
                    <a:pt x="4461" y="6221"/>
                    <a:pt x="4525" y="6299"/>
                  </a:cubicBezTo>
                  <a:cubicBezTo>
                    <a:pt x="4632" y="6442"/>
                    <a:pt x="4597" y="6656"/>
                    <a:pt x="4454" y="6764"/>
                  </a:cubicBezTo>
                  <a:lnTo>
                    <a:pt x="3882" y="7192"/>
                  </a:lnTo>
                  <a:cubicBezTo>
                    <a:pt x="3823" y="7232"/>
                    <a:pt x="3747" y="7255"/>
                    <a:pt x="3683" y="7255"/>
                  </a:cubicBezTo>
                  <a:cubicBezTo>
                    <a:pt x="3669" y="7255"/>
                    <a:pt x="3656" y="7254"/>
                    <a:pt x="3644" y="7252"/>
                  </a:cubicBezTo>
                  <a:cubicBezTo>
                    <a:pt x="3549" y="7240"/>
                    <a:pt x="3477" y="7192"/>
                    <a:pt x="3442" y="7121"/>
                  </a:cubicBezTo>
                  <a:cubicBezTo>
                    <a:pt x="3335" y="6966"/>
                    <a:pt x="3358" y="6775"/>
                    <a:pt x="3513" y="6656"/>
                  </a:cubicBezTo>
                  <a:lnTo>
                    <a:pt x="4061" y="6252"/>
                  </a:lnTo>
                  <a:lnTo>
                    <a:pt x="4073" y="6240"/>
                  </a:lnTo>
                  <a:cubicBezTo>
                    <a:pt x="4135" y="6197"/>
                    <a:pt x="4203" y="6177"/>
                    <a:pt x="4269" y="6177"/>
                  </a:cubicBezTo>
                  <a:close/>
                  <a:moveTo>
                    <a:pt x="2799" y="2549"/>
                  </a:moveTo>
                  <a:lnTo>
                    <a:pt x="3061" y="2715"/>
                  </a:lnTo>
                  <a:cubicBezTo>
                    <a:pt x="3086" y="2724"/>
                    <a:pt x="3105" y="2732"/>
                    <a:pt x="3127" y="2732"/>
                  </a:cubicBezTo>
                  <a:cubicBezTo>
                    <a:pt x="3136" y="2732"/>
                    <a:pt x="3145" y="2731"/>
                    <a:pt x="3156" y="2727"/>
                  </a:cubicBezTo>
                  <a:lnTo>
                    <a:pt x="3858" y="2656"/>
                  </a:lnTo>
                  <a:lnTo>
                    <a:pt x="4108" y="2751"/>
                  </a:lnTo>
                  <a:lnTo>
                    <a:pt x="3954" y="3335"/>
                  </a:lnTo>
                  <a:lnTo>
                    <a:pt x="3954" y="3370"/>
                  </a:lnTo>
                  <a:lnTo>
                    <a:pt x="3954" y="4632"/>
                  </a:lnTo>
                  <a:cubicBezTo>
                    <a:pt x="3954" y="5061"/>
                    <a:pt x="4299" y="5406"/>
                    <a:pt x="4728" y="5406"/>
                  </a:cubicBezTo>
                  <a:cubicBezTo>
                    <a:pt x="5168" y="5406"/>
                    <a:pt x="5501" y="5061"/>
                    <a:pt x="5501" y="4632"/>
                  </a:cubicBezTo>
                  <a:lnTo>
                    <a:pt x="5501" y="3406"/>
                  </a:lnTo>
                  <a:lnTo>
                    <a:pt x="5537" y="3370"/>
                  </a:lnTo>
                  <a:lnTo>
                    <a:pt x="8621" y="5049"/>
                  </a:lnTo>
                  <a:cubicBezTo>
                    <a:pt x="8811" y="5109"/>
                    <a:pt x="8871" y="5299"/>
                    <a:pt x="8776" y="5466"/>
                  </a:cubicBezTo>
                  <a:cubicBezTo>
                    <a:pt x="8718" y="5573"/>
                    <a:pt x="8609" y="5634"/>
                    <a:pt x="8492" y="5634"/>
                  </a:cubicBezTo>
                  <a:cubicBezTo>
                    <a:pt x="8440" y="5634"/>
                    <a:pt x="8386" y="5622"/>
                    <a:pt x="8335" y="5597"/>
                  </a:cubicBezTo>
                  <a:lnTo>
                    <a:pt x="6621" y="4656"/>
                  </a:lnTo>
                  <a:cubicBezTo>
                    <a:pt x="6599" y="4645"/>
                    <a:pt x="6574" y="4640"/>
                    <a:pt x="6550" y="4640"/>
                  </a:cubicBezTo>
                  <a:cubicBezTo>
                    <a:pt x="6497" y="4640"/>
                    <a:pt x="6447" y="4666"/>
                    <a:pt x="6430" y="4716"/>
                  </a:cubicBezTo>
                  <a:cubicBezTo>
                    <a:pt x="6383" y="4799"/>
                    <a:pt x="6418" y="4882"/>
                    <a:pt x="6490" y="4918"/>
                  </a:cubicBezTo>
                  <a:lnTo>
                    <a:pt x="7918" y="5692"/>
                  </a:lnTo>
                  <a:cubicBezTo>
                    <a:pt x="8085" y="5775"/>
                    <a:pt x="8145" y="5966"/>
                    <a:pt x="8049" y="6133"/>
                  </a:cubicBezTo>
                  <a:cubicBezTo>
                    <a:pt x="7985" y="6245"/>
                    <a:pt x="7877" y="6309"/>
                    <a:pt x="7766" y="6309"/>
                  </a:cubicBezTo>
                  <a:cubicBezTo>
                    <a:pt x="7713" y="6309"/>
                    <a:pt x="7659" y="6294"/>
                    <a:pt x="7609" y="6263"/>
                  </a:cubicBezTo>
                  <a:lnTo>
                    <a:pt x="6144" y="5478"/>
                  </a:lnTo>
                  <a:cubicBezTo>
                    <a:pt x="6122" y="5463"/>
                    <a:pt x="6097" y="5456"/>
                    <a:pt x="6073" y="5456"/>
                  </a:cubicBezTo>
                  <a:cubicBezTo>
                    <a:pt x="6020" y="5456"/>
                    <a:pt x="5970" y="5488"/>
                    <a:pt x="5954" y="5537"/>
                  </a:cubicBezTo>
                  <a:cubicBezTo>
                    <a:pt x="5906" y="5609"/>
                    <a:pt x="5942" y="5704"/>
                    <a:pt x="6013" y="5728"/>
                  </a:cubicBezTo>
                  <a:lnTo>
                    <a:pt x="7192" y="6371"/>
                  </a:lnTo>
                  <a:cubicBezTo>
                    <a:pt x="7347" y="6466"/>
                    <a:pt x="7395" y="6656"/>
                    <a:pt x="7323" y="6823"/>
                  </a:cubicBezTo>
                  <a:cubicBezTo>
                    <a:pt x="7255" y="6925"/>
                    <a:pt x="7139" y="6984"/>
                    <a:pt x="7018" y="6984"/>
                  </a:cubicBezTo>
                  <a:cubicBezTo>
                    <a:pt x="6969" y="6984"/>
                    <a:pt x="6919" y="6975"/>
                    <a:pt x="6871" y="6954"/>
                  </a:cubicBezTo>
                  <a:lnTo>
                    <a:pt x="5644" y="6287"/>
                  </a:lnTo>
                  <a:cubicBezTo>
                    <a:pt x="5616" y="6271"/>
                    <a:pt x="5587" y="6263"/>
                    <a:pt x="5560" y="6263"/>
                  </a:cubicBezTo>
                  <a:cubicBezTo>
                    <a:pt x="5509" y="6263"/>
                    <a:pt x="5465" y="6292"/>
                    <a:pt x="5442" y="6347"/>
                  </a:cubicBezTo>
                  <a:cubicBezTo>
                    <a:pt x="5406" y="6418"/>
                    <a:pt x="5430" y="6502"/>
                    <a:pt x="5501" y="6537"/>
                  </a:cubicBezTo>
                  <a:lnTo>
                    <a:pt x="6454" y="7061"/>
                  </a:lnTo>
                  <a:cubicBezTo>
                    <a:pt x="6609" y="7145"/>
                    <a:pt x="6668" y="7335"/>
                    <a:pt x="6597" y="7502"/>
                  </a:cubicBezTo>
                  <a:cubicBezTo>
                    <a:pt x="6531" y="7609"/>
                    <a:pt x="6419" y="7670"/>
                    <a:pt x="6301" y="7670"/>
                  </a:cubicBezTo>
                  <a:cubicBezTo>
                    <a:pt x="6249" y="7670"/>
                    <a:pt x="6196" y="7658"/>
                    <a:pt x="6144" y="7633"/>
                  </a:cubicBezTo>
                  <a:lnTo>
                    <a:pt x="5478" y="7264"/>
                  </a:lnTo>
                  <a:cubicBezTo>
                    <a:pt x="5478" y="7133"/>
                    <a:pt x="5430" y="7002"/>
                    <a:pt x="5347" y="6883"/>
                  </a:cubicBezTo>
                  <a:cubicBezTo>
                    <a:pt x="5228" y="6728"/>
                    <a:pt x="5061" y="6644"/>
                    <a:pt x="4882" y="6644"/>
                  </a:cubicBezTo>
                  <a:lnTo>
                    <a:pt x="4882" y="6597"/>
                  </a:lnTo>
                  <a:cubicBezTo>
                    <a:pt x="4906" y="6430"/>
                    <a:pt x="4870" y="6263"/>
                    <a:pt x="4763" y="6133"/>
                  </a:cubicBezTo>
                  <a:cubicBezTo>
                    <a:pt x="4644" y="5990"/>
                    <a:pt x="4478" y="5894"/>
                    <a:pt x="4299" y="5894"/>
                  </a:cubicBezTo>
                  <a:lnTo>
                    <a:pt x="4299" y="5847"/>
                  </a:lnTo>
                  <a:cubicBezTo>
                    <a:pt x="4335" y="5692"/>
                    <a:pt x="4287" y="5525"/>
                    <a:pt x="4180" y="5394"/>
                  </a:cubicBezTo>
                  <a:cubicBezTo>
                    <a:pt x="4061" y="5240"/>
                    <a:pt x="3894" y="5156"/>
                    <a:pt x="3716" y="5156"/>
                  </a:cubicBezTo>
                  <a:lnTo>
                    <a:pt x="3716" y="5109"/>
                  </a:lnTo>
                  <a:cubicBezTo>
                    <a:pt x="3751" y="4942"/>
                    <a:pt x="3704" y="4775"/>
                    <a:pt x="3596" y="4644"/>
                  </a:cubicBezTo>
                  <a:cubicBezTo>
                    <a:pt x="3476" y="4488"/>
                    <a:pt x="3297" y="4404"/>
                    <a:pt x="3111" y="4404"/>
                  </a:cubicBezTo>
                  <a:cubicBezTo>
                    <a:pt x="2984" y="4404"/>
                    <a:pt x="2855" y="4443"/>
                    <a:pt x="2739" y="4525"/>
                  </a:cubicBezTo>
                  <a:lnTo>
                    <a:pt x="1715" y="5275"/>
                  </a:lnTo>
                  <a:lnTo>
                    <a:pt x="1334" y="5073"/>
                  </a:lnTo>
                  <a:lnTo>
                    <a:pt x="2799" y="2549"/>
                  </a:lnTo>
                  <a:close/>
                  <a:moveTo>
                    <a:pt x="4855" y="6920"/>
                  </a:moveTo>
                  <a:cubicBezTo>
                    <a:pt x="4953" y="6920"/>
                    <a:pt x="5045" y="6960"/>
                    <a:pt x="5109" y="7037"/>
                  </a:cubicBezTo>
                  <a:cubicBezTo>
                    <a:pt x="5168" y="7133"/>
                    <a:pt x="5192" y="7228"/>
                    <a:pt x="5180" y="7299"/>
                  </a:cubicBezTo>
                  <a:cubicBezTo>
                    <a:pt x="5168" y="7383"/>
                    <a:pt x="5120" y="7466"/>
                    <a:pt x="5049" y="7526"/>
                  </a:cubicBezTo>
                  <a:lnTo>
                    <a:pt x="4704" y="7776"/>
                  </a:lnTo>
                  <a:cubicBezTo>
                    <a:pt x="4643" y="7818"/>
                    <a:pt x="4574" y="7838"/>
                    <a:pt x="4507" y="7838"/>
                  </a:cubicBezTo>
                  <a:cubicBezTo>
                    <a:pt x="4404" y="7838"/>
                    <a:pt x="4304" y="7791"/>
                    <a:pt x="4239" y="7704"/>
                  </a:cubicBezTo>
                  <a:cubicBezTo>
                    <a:pt x="4132" y="7549"/>
                    <a:pt x="4168" y="7347"/>
                    <a:pt x="4311" y="7240"/>
                  </a:cubicBezTo>
                  <a:lnTo>
                    <a:pt x="4644" y="7002"/>
                  </a:lnTo>
                  <a:lnTo>
                    <a:pt x="4656" y="6978"/>
                  </a:lnTo>
                  <a:cubicBezTo>
                    <a:pt x="4719" y="6939"/>
                    <a:pt x="4788" y="6920"/>
                    <a:pt x="4855" y="6920"/>
                  </a:cubicBezTo>
                  <a:close/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5" y="239"/>
                    <a:pt x="108" y="287"/>
                  </a:cubicBezTo>
                  <a:lnTo>
                    <a:pt x="2346" y="1584"/>
                  </a:lnTo>
                  <a:lnTo>
                    <a:pt x="406" y="4942"/>
                  </a:lnTo>
                  <a:lnTo>
                    <a:pt x="251" y="4847"/>
                  </a:lnTo>
                  <a:cubicBezTo>
                    <a:pt x="226" y="4830"/>
                    <a:pt x="199" y="4822"/>
                    <a:pt x="172" y="4822"/>
                  </a:cubicBezTo>
                  <a:cubicBezTo>
                    <a:pt x="121" y="4822"/>
                    <a:pt x="72" y="4851"/>
                    <a:pt x="48" y="4906"/>
                  </a:cubicBezTo>
                  <a:cubicBezTo>
                    <a:pt x="1" y="4978"/>
                    <a:pt x="25" y="5061"/>
                    <a:pt x="108" y="5109"/>
                  </a:cubicBezTo>
                  <a:lnTo>
                    <a:pt x="894" y="5549"/>
                  </a:lnTo>
                  <a:cubicBezTo>
                    <a:pt x="919" y="5566"/>
                    <a:pt x="947" y="5574"/>
                    <a:pt x="975" y="5574"/>
                  </a:cubicBezTo>
                  <a:cubicBezTo>
                    <a:pt x="1025" y="5574"/>
                    <a:pt x="1073" y="5548"/>
                    <a:pt x="1096" y="5501"/>
                  </a:cubicBezTo>
                  <a:lnTo>
                    <a:pt x="1215" y="5299"/>
                  </a:lnTo>
                  <a:lnTo>
                    <a:pt x="1525" y="5466"/>
                  </a:lnTo>
                  <a:cubicBezTo>
                    <a:pt x="1430" y="5680"/>
                    <a:pt x="1441" y="5918"/>
                    <a:pt x="1572" y="6121"/>
                  </a:cubicBezTo>
                  <a:cubicBezTo>
                    <a:pt x="1691" y="6287"/>
                    <a:pt x="1882" y="6371"/>
                    <a:pt x="2084" y="6371"/>
                  </a:cubicBezTo>
                  <a:cubicBezTo>
                    <a:pt x="2144" y="6371"/>
                    <a:pt x="2215" y="6359"/>
                    <a:pt x="2275" y="6347"/>
                  </a:cubicBezTo>
                  <a:cubicBezTo>
                    <a:pt x="2275" y="6478"/>
                    <a:pt x="2322" y="6597"/>
                    <a:pt x="2394" y="6716"/>
                  </a:cubicBezTo>
                  <a:cubicBezTo>
                    <a:pt x="2513" y="6883"/>
                    <a:pt x="2703" y="6966"/>
                    <a:pt x="2882" y="6966"/>
                  </a:cubicBezTo>
                  <a:cubicBezTo>
                    <a:pt x="2942" y="6966"/>
                    <a:pt x="3013" y="6954"/>
                    <a:pt x="3073" y="6942"/>
                  </a:cubicBezTo>
                  <a:cubicBezTo>
                    <a:pt x="3073" y="7061"/>
                    <a:pt x="3120" y="7192"/>
                    <a:pt x="3192" y="7299"/>
                  </a:cubicBezTo>
                  <a:cubicBezTo>
                    <a:pt x="3299" y="7430"/>
                    <a:pt x="3430" y="7514"/>
                    <a:pt x="3596" y="7549"/>
                  </a:cubicBezTo>
                  <a:cubicBezTo>
                    <a:pt x="3632" y="7549"/>
                    <a:pt x="3656" y="7561"/>
                    <a:pt x="3704" y="7561"/>
                  </a:cubicBezTo>
                  <a:cubicBezTo>
                    <a:pt x="3763" y="7561"/>
                    <a:pt x="3835" y="7549"/>
                    <a:pt x="3894" y="7537"/>
                  </a:cubicBezTo>
                  <a:cubicBezTo>
                    <a:pt x="3894" y="7668"/>
                    <a:pt x="3942" y="7787"/>
                    <a:pt x="4013" y="7895"/>
                  </a:cubicBezTo>
                  <a:cubicBezTo>
                    <a:pt x="4120" y="8026"/>
                    <a:pt x="4251" y="8109"/>
                    <a:pt x="4418" y="8145"/>
                  </a:cubicBezTo>
                  <a:cubicBezTo>
                    <a:pt x="4442" y="8145"/>
                    <a:pt x="4478" y="8157"/>
                    <a:pt x="4525" y="8157"/>
                  </a:cubicBezTo>
                  <a:cubicBezTo>
                    <a:pt x="4656" y="8157"/>
                    <a:pt x="4775" y="8109"/>
                    <a:pt x="4882" y="8037"/>
                  </a:cubicBezTo>
                  <a:lnTo>
                    <a:pt x="5216" y="7787"/>
                  </a:lnTo>
                  <a:cubicBezTo>
                    <a:pt x="5299" y="7728"/>
                    <a:pt x="5359" y="7668"/>
                    <a:pt x="5394" y="7597"/>
                  </a:cubicBezTo>
                  <a:lnTo>
                    <a:pt x="6013" y="7918"/>
                  </a:lnTo>
                  <a:cubicBezTo>
                    <a:pt x="6097" y="7966"/>
                    <a:pt x="6204" y="7990"/>
                    <a:pt x="6311" y="7990"/>
                  </a:cubicBezTo>
                  <a:cubicBezTo>
                    <a:pt x="6371" y="7990"/>
                    <a:pt x="6430" y="7978"/>
                    <a:pt x="6490" y="7966"/>
                  </a:cubicBezTo>
                  <a:cubicBezTo>
                    <a:pt x="6644" y="7918"/>
                    <a:pt x="6787" y="7811"/>
                    <a:pt x="6859" y="7668"/>
                  </a:cubicBezTo>
                  <a:cubicBezTo>
                    <a:pt x="6918" y="7549"/>
                    <a:pt x="6942" y="7430"/>
                    <a:pt x="6930" y="7299"/>
                  </a:cubicBezTo>
                  <a:cubicBezTo>
                    <a:pt x="6966" y="7299"/>
                    <a:pt x="7002" y="7311"/>
                    <a:pt x="7049" y="7311"/>
                  </a:cubicBezTo>
                  <a:cubicBezTo>
                    <a:pt x="7275" y="7311"/>
                    <a:pt x="7478" y="7192"/>
                    <a:pt x="7597" y="6990"/>
                  </a:cubicBezTo>
                  <a:cubicBezTo>
                    <a:pt x="7656" y="6871"/>
                    <a:pt x="7692" y="6740"/>
                    <a:pt x="7680" y="6609"/>
                  </a:cubicBezTo>
                  <a:cubicBezTo>
                    <a:pt x="7716" y="6609"/>
                    <a:pt x="7752" y="6633"/>
                    <a:pt x="7799" y="6633"/>
                  </a:cubicBezTo>
                  <a:cubicBezTo>
                    <a:pt x="8014" y="6633"/>
                    <a:pt x="8228" y="6514"/>
                    <a:pt x="8347" y="6299"/>
                  </a:cubicBezTo>
                  <a:cubicBezTo>
                    <a:pt x="8407" y="6180"/>
                    <a:pt x="8430" y="6061"/>
                    <a:pt x="8418" y="5930"/>
                  </a:cubicBezTo>
                  <a:cubicBezTo>
                    <a:pt x="8454" y="5930"/>
                    <a:pt x="8490" y="5942"/>
                    <a:pt x="8538" y="5942"/>
                  </a:cubicBezTo>
                  <a:cubicBezTo>
                    <a:pt x="8597" y="5942"/>
                    <a:pt x="8657" y="5930"/>
                    <a:pt x="8716" y="5918"/>
                  </a:cubicBezTo>
                  <a:cubicBezTo>
                    <a:pt x="8883" y="5871"/>
                    <a:pt x="9014" y="5763"/>
                    <a:pt x="9085" y="5621"/>
                  </a:cubicBezTo>
                  <a:cubicBezTo>
                    <a:pt x="9169" y="5466"/>
                    <a:pt x="9192" y="5299"/>
                    <a:pt x="9133" y="5144"/>
                  </a:cubicBezTo>
                  <a:cubicBezTo>
                    <a:pt x="9121" y="5097"/>
                    <a:pt x="9109" y="5061"/>
                    <a:pt x="9085" y="5037"/>
                  </a:cubicBezTo>
                  <a:lnTo>
                    <a:pt x="9347" y="4859"/>
                  </a:lnTo>
                  <a:lnTo>
                    <a:pt x="9478" y="5037"/>
                  </a:lnTo>
                  <a:cubicBezTo>
                    <a:pt x="9506" y="5072"/>
                    <a:pt x="9550" y="5090"/>
                    <a:pt x="9593" y="5090"/>
                  </a:cubicBezTo>
                  <a:cubicBezTo>
                    <a:pt x="9625" y="5090"/>
                    <a:pt x="9656" y="5081"/>
                    <a:pt x="9681" y="5061"/>
                  </a:cubicBezTo>
                  <a:lnTo>
                    <a:pt x="10085" y="4739"/>
                  </a:lnTo>
                  <a:cubicBezTo>
                    <a:pt x="10121" y="4668"/>
                    <a:pt x="10133" y="4573"/>
                    <a:pt x="10085" y="4513"/>
                  </a:cubicBezTo>
                  <a:cubicBezTo>
                    <a:pt x="10065" y="4479"/>
                    <a:pt x="10019" y="4460"/>
                    <a:pt x="9974" y="4460"/>
                  </a:cubicBezTo>
                  <a:cubicBezTo>
                    <a:pt x="9941" y="4460"/>
                    <a:pt x="9908" y="4470"/>
                    <a:pt x="9883" y="4489"/>
                  </a:cubicBezTo>
                  <a:lnTo>
                    <a:pt x="9585" y="4704"/>
                  </a:lnTo>
                  <a:lnTo>
                    <a:pt x="7252" y="1644"/>
                  </a:lnTo>
                  <a:lnTo>
                    <a:pt x="8585" y="775"/>
                  </a:lnTo>
                  <a:cubicBezTo>
                    <a:pt x="8657" y="739"/>
                    <a:pt x="8680" y="644"/>
                    <a:pt x="8633" y="572"/>
                  </a:cubicBezTo>
                  <a:cubicBezTo>
                    <a:pt x="8602" y="526"/>
                    <a:pt x="8556" y="500"/>
                    <a:pt x="8505" y="500"/>
                  </a:cubicBezTo>
                  <a:cubicBezTo>
                    <a:pt x="8478" y="500"/>
                    <a:pt x="8448" y="508"/>
                    <a:pt x="8418" y="525"/>
                  </a:cubicBezTo>
                  <a:lnTo>
                    <a:pt x="6954" y="1477"/>
                  </a:lnTo>
                  <a:cubicBezTo>
                    <a:pt x="6871" y="1525"/>
                    <a:pt x="6859" y="1632"/>
                    <a:pt x="6906" y="1680"/>
                  </a:cubicBezTo>
                  <a:lnTo>
                    <a:pt x="7168" y="2037"/>
                  </a:lnTo>
                  <a:lnTo>
                    <a:pt x="6978" y="2192"/>
                  </a:lnTo>
                  <a:lnTo>
                    <a:pt x="6216" y="1942"/>
                  </a:lnTo>
                  <a:cubicBezTo>
                    <a:pt x="6204" y="1942"/>
                    <a:pt x="6192" y="1918"/>
                    <a:pt x="6180" y="1918"/>
                  </a:cubicBezTo>
                  <a:lnTo>
                    <a:pt x="4430" y="1918"/>
                  </a:lnTo>
                  <a:cubicBezTo>
                    <a:pt x="4358" y="1918"/>
                    <a:pt x="4299" y="1965"/>
                    <a:pt x="4287" y="2037"/>
                  </a:cubicBezTo>
                  <a:lnTo>
                    <a:pt x="4180" y="2430"/>
                  </a:lnTo>
                  <a:lnTo>
                    <a:pt x="3930" y="2323"/>
                  </a:lnTo>
                  <a:cubicBezTo>
                    <a:pt x="3894" y="2311"/>
                    <a:pt x="3882" y="2311"/>
                    <a:pt x="3846" y="2311"/>
                  </a:cubicBezTo>
                  <a:lnTo>
                    <a:pt x="3168" y="2382"/>
                  </a:lnTo>
                  <a:lnTo>
                    <a:pt x="2930" y="2251"/>
                  </a:lnTo>
                  <a:lnTo>
                    <a:pt x="3156" y="1858"/>
                  </a:lnTo>
                  <a:cubicBezTo>
                    <a:pt x="3192" y="1787"/>
                    <a:pt x="3168" y="1703"/>
                    <a:pt x="3096" y="1656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10739;p76"/>
            <p:cNvSpPr/>
            <p:nvPr/>
          </p:nvSpPr>
          <p:spPr>
            <a:xfrm>
              <a:off x="2946442" y="2015001"/>
              <a:ext cx="37525" cy="26799"/>
            </a:xfrm>
            <a:custGeom>
              <a:avLst/>
              <a:gdLst/>
              <a:ahLst/>
              <a:cxnLst/>
              <a:rect l="l" t="t" r="r" b="b"/>
              <a:pathLst>
                <a:path w="1179" h="842" extrusionOk="0">
                  <a:moveTo>
                    <a:pt x="1011" y="1"/>
                  </a:moveTo>
                  <a:cubicBezTo>
                    <a:pt x="983" y="1"/>
                    <a:pt x="955" y="7"/>
                    <a:pt x="929" y="20"/>
                  </a:cubicBezTo>
                  <a:lnTo>
                    <a:pt x="96" y="556"/>
                  </a:lnTo>
                  <a:cubicBezTo>
                    <a:pt x="24" y="603"/>
                    <a:pt x="0" y="699"/>
                    <a:pt x="48" y="770"/>
                  </a:cubicBezTo>
                  <a:cubicBezTo>
                    <a:pt x="84" y="818"/>
                    <a:pt x="119" y="842"/>
                    <a:pt x="167" y="842"/>
                  </a:cubicBezTo>
                  <a:cubicBezTo>
                    <a:pt x="203" y="842"/>
                    <a:pt x="226" y="830"/>
                    <a:pt x="238" y="818"/>
                  </a:cubicBezTo>
                  <a:lnTo>
                    <a:pt x="1072" y="282"/>
                  </a:lnTo>
                  <a:cubicBezTo>
                    <a:pt x="1167" y="234"/>
                    <a:pt x="1179" y="127"/>
                    <a:pt x="1131" y="68"/>
                  </a:cubicBezTo>
                  <a:cubicBezTo>
                    <a:pt x="1108" y="22"/>
                    <a:pt x="1061" y="1"/>
                    <a:pt x="10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0067714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1089463"/>
            <a:ext cx="10457683" cy="2150994"/>
          </a:xfrm>
          <a:prstGeom prst="rect">
            <a:avLst/>
          </a:prstGeom>
          <a:solidFill>
            <a:srgbClr val="77CBFF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81" name="AutoShape 1"/>
          <p:cNvSpPr>
            <a:spLocks/>
          </p:cNvSpPr>
          <p:nvPr/>
        </p:nvSpPr>
        <p:spPr bwMode="auto">
          <a:xfrm rot="9013392">
            <a:off x="570899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7" name="AutoShape 1"/>
          <p:cNvSpPr>
            <a:spLocks/>
          </p:cNvSpPr>
          <p:nvPr/>
        </p:nvSpPr>
        <p:spPr bwMode="auto">
          <a:xfrm rot="9013392">
            <a:off x="1915336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8" name="AutoShape 1"/>
          <p:cNvSpPr>
            <a:spLocks/>
          </p:cNvSpPr>
          <p:nvPr/>
        </p:nvSpPr>
        <p:spPr bwMode="auto">
          <a:xfrm rot="9013392">
            <a:off x="3386773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9" name="AutoShape 1"/>
          <p:cNvSpPr>
            <a:spLocks/>
          </p:cNvSpPr>
          <p:nvPr/>
        </p:nvSpPr>
        <p:spPr bwMode="auto">
          <a:xfrm rot="9013392">
            <a:off x="4794710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0" name="AutoShape 1"/>
          <p:cNvSpPr>
            <a:spLocks/>
          </p:cNvSpPr>
          <p:nvPr/>
        </p:nvSpPr>
        <p:spPr bwMode="auto">
          <a:xfrm rot="9013392">
            <a:off x="6202647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1" name="AutoShape 1"/>
          <p:cNvSpPr>
            <a:spLocks/>
          </p:cNvSpPr>
          <p:nvPr/>
        </p:nvSpPr>
        <p:spPr bwMode="auto">
          <a:xfrm rot="9013392">
            <a:off x="7610584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" name="AutoShape 1"/>
          <p:cNvSpPr>
            <a:spLocks/>
          </p:cNvSpPr>
          <p:nvPr/>
        </p:nvSpPr>
        <p:spPr bwMode="auto">
          <a:xfrm rot="9013392">
            <a:off x="9018523" y="1360302"/>
            <a:ext cx="1044707" cy="101766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FFFFFF">
              <a:alpha val="56863"/>
            </a:srgbClr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22209" y="3346789"/>
            <a:ext cx="9964343" cy="3784749"/>
          </a:xfrm>
          <a:prstGeom prst="roundRect">
            <a:avLst>
              <a:gd name="adj" fmla="val 30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03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09413" y="4376902"/>
            <a:ext cx="9964343" cy="909526"/>
          </a:xfrm>
          <a:prstGeom prst="roundRect">
            <a:avLst>
              <a:gd name="adj" fmla="val 7138"/>
            </a:avLst>
          </a:prstGeom>
          <a:solidFill>
            <a:srgbClr val="E7E6E6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 dirty="0"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209413" y="6222013"/>
            <a:ext cx="9964343" cy="909526"/>
          </a:xfrm>
          <a:prstGeom prst="roundRect">
            <a:avLst>
              <a:gd name="adj" fmla="val 7138"/>
            </a:avLst>
          </a:prstGeom>
          <a:solidFill>
            <a:srgbClr val="E7E6E6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Факты о нас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 Medium" charset="0"/>
                <a:ea typeface="Montserrat Medium" charset="0"/>
                <a:cs typeface="Montserrat Medium" charset="0"/>
              </a:rPr>
              <a:t>3</a:t>
            </a:r>
            <a:endParaRPr lang="x-none" sz="1100" dirty="0">
              <a:solidFill>
                <a:srgbClr val="1E4577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32063"/>
            <a:ext cx="1502476" cy="400301"/>
          </a:xfrm>
          <a:prstGeom prst="rect">
            <a:avLst/>
          </a:prstGeom>
        </p:spPr>
      </p:pic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Объект 2">
            <a:extLst>
              <a:ext uri="{FF2B5EF4-FFF2-40B4-BE49-F238E27FC236}">
                <a16:creationId xmlns:a16="http://schemas.microsoft.com/office/drawing/2014/main" id="{F381A93A-C42E-4424-A336-0C34712E1E67}"/>
              </a:ext>
            </a:extLst>
          </p:cNvPr>
          <p:cNvSpPr txBox="1">
            <a:spLocks/>
          </p:cNvSpPr>
          <p:nvPr/>
        </p:nvSpPr>
        <p:spPr>
          <a:xfrm>
            <a:off x="583560" y="2438879"/>
            <a:ext cx="1062435" cy="315589"/>
          </a:xfrm>
          <a:prstGeom prst="rect">
            <a:avLst/>
          </a:prstGeom>
          <a:noFill/>
        </p:spPr>
        <p:txBody>
          <a:bodyPr vert="horz" lIns="72541" tIns="36271" rIns="72541" bIns="36271" rtlCol="0" anchor="t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0000"/>
              </a:buClr>
              <a:buNone/>
            </a:pPr>
            <a:r>
              <a:rPr lang="ru-RU" sz="9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Опыта компании на рынке</a:t>
            </a:r>
            <a:endParaRPr lang="en-US" sz="9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085D4784-5FB3-4F9D-A9A3-CF2DAF44B4DC}"/>
              </a:ext>
            </a:extLst>
          </p:cNvPr>
          <p:cNvSpPr txBox="1">
            <a:spLocks/>
          </p:cNvSpPr>
          <p:nvPr/>
        </p:nvSpPr>
        <p:spPr>
          <a:xfrm>
            <a:off x="5965289" y="2554164"/>
            <a:ext cx="1361451" cy="240094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ТОНН ГРУЗОВ ПЕРЕВЕЗЕНО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C53F3E5D-C1F2-4166-93F2-53513C8F737C}"/>
              </a:ext>
            </a:extLst>
          </p:cNvPr>
          <p:cNvSpPr txBox="1">
            <a:spLocks/>
          </p:cNvSpPr>
          <p:nvPr/>
        </p:nvSpPr>
        <p:spPr>
          <a:xfrm>
            <a:off x="8825101" y="2554164"/>
            <a:ext cx="1361451" cy="26261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ПЕРЕВОЗИМ ГРУЗЫ В ЛЮБУЮ ТОЧКУ МИРА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7" name="Объект 2">
            <a:extLst>
              <a:ext uri="{FF2B5EF4-FFF2-40B4-BE49-F238E27FC236}">
                <a16:creationId xmlns:a16="http://schemas.microsoft.com/office/drawing/2014/main" id="{1A77BB98-E8F0-4756-A858-A2788065CA20}"/>
              </a:ext>
            </a:extLst>
          </p:cNvPr>
          <p:cNvSpPr txBox="1">
            <a:spLocks/>
          </p:cNvSpPr>
          <p:nvPr/>
        </p:nvSpPr>
        <p:spPr>
          <a:xfrm>
            <a:off x="3196603" y="2554164"/>
            <a:ext cx="1392260" cy="240094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КАЗАХСТАНСКАЯ КОМПАНИЯ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4E32A326-45E7-4431-9862-315E41781FC4}"/>
              </a:ext>
            </a:extLst>
          </p:cNvPr>
          <p:cNvSpPr txBox="1">
            <a:spLocks/>
          </p:cNvSpPr>
          <p:nvPr/>
        </p:nvSpPr>
        <p:spPr>
          <a:xfrm>
            <a:off x="4604965" y="2554164"/>
            <a:ext cx="1361451" cy="26261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ДОВОЛЬНЫХ КЛИЕНТОВ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1" name="Объект 2">
            <a:extLst>
              <a:ext uri="{FF2B5EF4-FFF2-40B4-BE49-F238E27FC236}">
                <a16:creationId xmlns:a16="http://schemas.microsoft.com/office/drawing/2014/main" id="{DC2AF066-DA94-4111-B016-64B0FEF37CED}"/>
              </a:ext>
            </a:extLst>
          </p:cNvPr>
          <p:cNvSpPr txBox="1">
            <a:spLocks/>
          </p:cNvSpPr>
          <p:nvPr/>
        </p:nvSpPr>
        <p:spPr>
          <a:xfrm>
            <a:off x="7422627" y="2511300"/>
            <a:ext cx="1361451" cy="418120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ОБРАБОТАНО ТАМОЖЕННЫХ  ДЕКЛАРАЦИЙ</a:t>
            </a: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2" name="Picture 2" descr="http://servitrans.com/wp-content/uploads/2018/02/WCA-Logo.jpeg">
            <a:extLst>
              <a:ext uri="{FF2B5EF4-FFF2-40B4-BE49-F238E27FC236}">
                <a16:creationId xmlns:a16="http://schemas.microsoft.com/office/drawing/2014/main" id="{170B7998-5186-4255-9D7D-92860CACD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2273" y="5400931"/>
            <a:ext cx="1405929" cy="73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Объект 2">
            <a:extLst>
              <a:ext uri="{FF2B5EF4-FFF2-40B4-BE49-F238E27FC236}">
                <a16:creationId xmlns:a16="http://schemas.microsoft.com/office/drawing/2014/main" id="{0A1D785D-D2EB-4650-9FEA-B888750EB376}"/>
              </a:ext>
            </a:extLst>
          </p:cNvPr>
          <p:cNvSpPr txBox="1">
            <a:spLocks/>
          </p:cNvSpPr>
          <p:nvPr/>
        </p:nvSpPr>
        <p:spPr>
          <a:xfrm>
            <a:off x="2183146" y="6221751"/>
            <a:ext cx="1619832" cy="769441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являемся членом Всемирного грузового альянса 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(WCA </a:t>
            </a:r>
            <a:r>
              <a:rPr lang="en-US" sz="1000" dirty="0" err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номер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91372)</a:t>
            </a:r>
            <a:endParaRPr lang="ru-RU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BB00"/>
              </a:buClr>
              <a:buNone/>
            </a:pPr>
            <a:endParaRPr lang="en-US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18A7BF8D-1567-4B8E-92C2-AB9331521D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243" y="3387420"/>
            <a:ext cx="684526" cy="872008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061D1293-3301-447B-980E-99DF42A6BF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7187" y="3387420"/>
            <a:ext cx="684526" cy="872008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057A8F2C-EFD5-4565-B8DB-78C7D53035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299" y="3387420"/>
            <a:ext cx="684526" cy="872008"/>
          </a:xfrm>
          <a:prstGeom prst="rect">
            <a:avLst/>
          </a:prstGeom>
        </p:spPr>
      </p:pic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AE25F43F-BC86-410A-9F21-911F2840138B}"/>
              </a:ext>
            </a:extLst>
          </p:cNvPr>
          <p:cNvSpPr/>
          <p:nvPr/>
        </p:nvSpPr>
        <p:spPr>
          <a:xfrm>
            <a:off x="330384" y="4449282"/>
            <a:ext cx="172635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система менеджмента сертифицирована по 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ISO</a:t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9001:2015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F86D832-8C34-4191-B4C0-CB1E0FE8B05A}"/>
              </a:ext>
            </a:extLst>
          </p:cNvPr>
          <p:cNvSpPr/>
          <p:nvPr/>
        </p:nvSpPr>
        <p:spPr>
          <a:xfrm>
            <a:off x="2062271" y="4449282"/>
            <a:ext cx="171477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система охраны труда сертифицирована по 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ISO 45001:2018 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A3CAB1D6-0B4B-4195-BEE6-1B4C190F8A3E}"/>
              </a:ext>
            </a:extLst>
          </p:cNvPr>
          <p:cNvSpPr/>
          <p:nvPr/>
        </p:nvSpPr>
        <p:spPr>
          <a:xfrm>
            <a:off x="3717188" y="4449282"/>
            <a:ext cx="1724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система охраны окружающей среды сертифицирована по </a:t>
            </a:r>
            <a:r>
              <a:rPr lang="en-US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ISO 14001:2015.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70" name="object 14">
            <a:extLst>
              <a:ext uri="{FF2B5EF4-FFF2-40B4-BE49-F238E27FC236}">
                <a16:creationId xmlns:a16="http://schemas.microsoft.com/office/drawing/2014/main" id="{31F290E6-0C55-458A-8002-21A3DC057C17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10214" y="5526148"/>
            <a:ext cx="1345907" cy="597909"/>
          </a:xfrm>
          <a:prstGeom prst="rect">
            <a:avLst/>
          </a:prstGeom>
        </p:spPr>
      </p:pic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A0A20A8D-A990-49B8-8DA0-4B268FD07D81}"/>
              </a:ext>
            </a:extLst>
          </p:cNvPr>
          <p:cNvSpPr/>
          <p:nvPr/>
        </p:nvSpPr>
        <p:spPr>
          <a:xfrm>
            <a:off x="3891025" y="6291931"/>
            <a:ext cx="178346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являемся членом сети международных экспедиторов 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72" name="object 16">
            <a:extLst>
              <a:ext uri="{FF2B5EF4-FFF2-40B4-BE49-F238E27FC236}">
                <a16:creationId xmlns:a16="http://schemas.microsoft.com/office/drawing/2014/main" id="{CBBBE064-C816-4E1B-868D-50C2E2CF0167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9582" y="5512526"/>
            <a:ext cx="2690325" cy="446765"/>
          </a:xfrm>
          <a:prstGeom prst="rect">
            <a:avLst/>
          </a:prstGeom>
        </p:spPr>
      </p:pic>
      <p:pic>
        <p:nvPicPr>
          <p:cNvPr id="73" name="object 17">
            <a:extLst>
              <a:ext uri="{FF2B5EF4-FFF2-40B4-BE49-F238E27FC236}">
                <a16:creationId xmlns:a16="http://schemas.microsoft.com/office/drawing/2014/main" id="{79577B95-67BD-4F5F-B8EB-C3B6769F7EED}"/>
              </a:ext>
            </a:extLst>
          </p:cNvPr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8256" y="3698400"/>
            <a:ext cx="1481421" cy="450081"/>
          </a:xfrm>
          <a:prstGeom prst="rect">
            <a:avLst/>
          </a:prstGeom>
        </p:spPr>
      </p:pic>
      <p:pic>
        <p:nvPicPr>
          <p:cNvPr id="74" name="object 18">
            <a:extLst>
              <a:ext uri="{FF2B5EF4-FFF2-40B4-BE49-F238E27FC236}">
                <a16:creationId xmlns:a16="http://schemas.microsoft.com/office/drawing/2014/main" id="{BF419B8E-749A-40B0-8D8A-94FED7F62FB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26693" y="5368150"/>
            <a:ext cx="731963" cy="772140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E1C07955-6472-4BFB-BE2F-AF256D91C90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084" y="3364885"/>
            <a:ext cx="985703" cy="917079"/>
          </a:xfrm>
          <a:prstGeom prst="rect">
            <a:avLst/>
          </a:prstGeom>
        </p:spPr>
      </p:pic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762862FF-6D2E-43EB-956F-F8D4A1D0C5BC}"/>
              </a:ext>
            </a:extLst>
          </p:cNvPr>
          <p:cNvSpPr/>
          <p:nvPr/>
        </p:nvSpPr>
        <p:spPr>
          <a:xfrm>
            <a:off x="5558700" y="4449282"/>
            <a:ext cx="220322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являемся членом Международной федерации </a:t>
            </a:r>
            <a:r>
              <a:rPr lang="ru-RU" sz="100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экспедиторских ассоциаций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2BD0FE63-874E-4C3A-930E-388032C22C62}"/>
              </a:ext>
            </a:extLst>
          </p:cNvPr>
          <p:cNvSpPr/>
          <p:nvPr/>
        </p:nvSpPr>
        <p:spPr>
          <a:xfrm>
            <a:off x="7910588" y="4441575"/>
            <a:ext cx="21167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являемся членом Казахстанской ассоциации перевозчиков и операторов вагонов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7C4DE1B2-757A-4B92-83C8-2D67DC1B8AF5}"/>
              </a:ext>
            </a:extLst>
          </p:cNvPr>
          <p:cNvSpPr/>
          <p:nvPr/>
        </p:nvSpPr>
        <p:spPr>
          <a:xfrm>
            <a:off x="5876427" y="6316485"/>
            <a:ext cx="22166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являемся членом сети глобальных логистических компаний и независимых экспедиторов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3DC099D9-0652-46EA-A9C8-C0D59C6C07AE}"/>
              </a:ext>
            </a:extLst>
          </p:cNvPr>
          <p:cNvSpPr/>
          <p:nvPr/>
        </p:nvSpPr>
        <p:spPr>
          <a:xfrm>
            <a:off x="297358" y="6285708"/>
            <a:ext cx="18533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являемся членом Ассоциации Национальных Экспедиторов РК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6428A98-C906-40D6-B65B-6A74BCF2447D}"/>
              </a:ext>
            </a:extLst>
          </p:cNvPr>
          <p:cNvSpPr/>
          <p:nvPr/>
        </p:nvSpPr>
        <p:spPr>
          <a:xfrm>
            <a:off x="796661" y="1637554"/>
            <a:ext cx="536029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20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8D36A3D-D745-4AD3-9C9E-0B8BF61B011C}"/>
              </a:ext>
            </a:extLst>
          </p:cNvPr>
          <p:cNvSpPr/>
          <p:nvPr/>
        </p:nvSpPr>
        <p:spPr>
          <a:xfrm>
            <a:off x="6221580" y="1637554"/>
            <a:ext cx="877469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500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DF3CE5C-AD6E-4EF3-A830-7E649D1E3D77}"/>
              </a:ext>
            </a:extLst>
          </p:cNvPr>
          <p:cNvSpPr/>
          <p:nvPr/>
        </p:nvSpPr>
        <p:spPr>
          <a:xfrm>
            <a:off x="4749173" y="1637554"/>
            <a:ext cx="1073035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</a:t>
            </a:r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000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+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93B684C-3BE9-41F9-B4BD-1F3FC92ED001}"/>
              </a:ext>
            </a:extLst>
          </p:cNvPr>
          <p:cNvSpPr/>
          <p:nvPr/>
        </p:nvSpPr>
        <p:spPr>
          <a:xfrm>
            <a:off x="2067086" y="1637554"/>
            <a:ext cx="770067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100</a:t>
            </a:r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3459505" y="1637554"/>
            <a:ext cx="863041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%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9DED55E-3BB8-439A-9827-522B04812B01}"/>
              </a:ext>
            </a:extLst>
          </p:cNvPr>
          <p:cNvSpPr/>
          <p:nvPr/>
        </p:nvSpPr>
        <p:spPr>
          <a:xfrm>
            <a:off x="7695877" y="1637554"/>
            <a:ext cx="814952" cy="442582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en-US" sz="2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100</a:t>
            </a:r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1612703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3177136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51069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5937702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324335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8710970" y="1362807"/>
            <a:ext cx="0" cy="173616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Объект 2">
            <a:extLst>
              <a:ext uri="{FF2B5EF4-FFF2-40B4-BE49-F238E27FC236}">
                <a16:creationId xmlns:a16="http://schemas.microsoft.com/office/drawing/2014/main" id="{024E8C57-E612-44D2-858E-995E46CDFA58}"/>
              </a:ext>
            </a:extLst>
          </p:cNvPr>
          <p:cNvSpPr txBox="1">
            <a:spLocks/>
          </p:cNvSpPr>
          <p:nvPr/>
        </p:nvSpPr>
        <p:spPr>
          <a:xfrm>
            <a:off x="1496452" y="2368939"/>
            <a:ext cx="1841539" cy="443602"/>
          </a:xfrm>
          <a:prstGeom prst="rect">
            <a:avLst/>
          </a:prstGeom>
          <a:noFill/>
        </p:spPr>
        <p:txBody>
          <a:bodyPr vert="horz" lIns="72541" tIns="36271" rIns="72541" bIns="36271" rtlCol="0" anchor="ctr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BB00"/>
              </a:buClr>
              <a:buNone/>
            </a:pP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КВАЛИФИЦИ</a:t>
            </a:r>
            <a:r>
              <a:rPr lang="en-US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-</a:t>
            </a:r>
            <a:endParaRPr lang="ru-RU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marL="0" indent="0" algn="ctr">
              <a:buClr>
                <a:srgbClr val="FFBB00"/>
              </a:buClr>
              <a:buNone/>
            </a:pPr>
            <a:endParaRPr lang="en-US" sz="9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94" name="Объект 2">
            <a:extLst>
              <a:ext uri="{FF2B5EF4-FFF2-40B4-BE49-F238E27FC236}">
                <a16:creationId xmlns:a16="http://schemas.microsoft.com/office/drawing/2014/main" id="{024E8C57-E612-44D2-858E-995E46CDFA58}"/>
              </a:ext>
            </a:extLst>
          </p:cNvPr>
          <p:cNvSpPr txBox="1">
            <a:spLocks/>
          </p:cNvSpPr>
          <p:nvPr/>
        </p:nvSpPr>
        <p:spPr>
          <a:xfrm>
            <a:off x="1504503" y="2642975"/>
            <a:ext cx="1841539" cy="354487"/>
          </a:xfrm>
          <a:prstGeom prst="rect">
            <a:avLst/>
          </a:prstGeom>
          <a:noFill/>
        </p:spPr>
        <p:txBody>
          <a:bodyPr vert="horz" lIns="72541" tIns="36271" rIns="72541" bIns="36271" rtlCol="0" anchor="t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FF0000"/>
              </a:buClr>
              <a:buNone/>
            </a:pPr>
            <a:r>
              <a:rPr lang="ru-RU" sz="9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РОВАННЫХ ЭКСПЕДИТОРОВ</a:t>
            </a:r>
          </a:p>
        </p:txBody>
      </p:sp>
      <p:grpSp>
        <p:nvGrpSpPr>
          <p:cNvPr id="95" name="Graphic 102">
            <a:extLst>
              <a:ext uri="{FF2B5EF4-FFF2-40B4-BE49-F238E27FC236}">
                <a16:creationId xmlns:a16="http://schemas.microsoft.com/office/drawing/2014/main" id="{DF88DF36-D65F-419C-BF29-35845429FFF0}"/>
              </a:ext>
            </a:extLst>
          </p:cNvPr>
          <p:cNvGrpSpPr/>
          <p:nvPr/>
        </p:nvGrpSpPr>
        <p:grpSpPr>
          <a:xfrm>
            <a:off x="9183566" y="1604047"/>
            <a:ext cx="644521" cy="382684"/>
            <a:chOff x="5167526" y="1429889"/>
            <a:chExt cx="644521" cy="382684"/>
          </a:xfrm>
          <a:solidFill>
            <a:srgbClr val="1E4577"/>
          </a:solidFill>
        </p:grpSpPr>
        <p:sp>
          <p:nvSpPr>
            <p:cNvPr id="96" name="Freeform: Shape 259">
              <a:extLst>
                <a:ext uri="{FF2B5EF4-FFF2-40B4-BE49-F238E27FC236}">
                  <a16:creationId xmlns:a16="http://schemas.microsoft.com/office/drawing/2014/main" id="{641AAE21-D9AD-4A9A-A8DE-4C8099D457C4}"/>
                </a:ext>
              </a:extLst>
            </p:cNvPr>
            <p:cNvSpPr/>
            <p:nvPr/>
          </p:nvSpPr>
          <p:spPr>
            <a:xfrm>
              <a:off x="5751623" y="1611161"/>
              <a:ext cx="20141" cy="20141"/>
            </a:xfrm>
            <a:custGeom>
              <a:avLst/>
              <a:gdLst>
                <a:gd name="connsiteX0" fmla="*/ 20141 w 20141"/>
                <a:gd name="connsiteY0" fmla="*/ 10071 h 20141"/>
                <a:gd name="connsiteX1" fmla="*/ 10071 w 20141"/>
                <a:gd name="connsiteY1" fmla="*/ 20141 h 20141"/>
                <a:gd name="connsiteX2" fmla="*/ 0 w 20141"/>
                <a:gd name="connsiteY2" fmla="*/ 10071 h 20141"/>
                <a:gd name="connsiteX3" fmla="*/ 10071 w 20141"/>
                <a:gd name="connsiteY3" fmla="*/ 0 h 20141"/>
                <a:gd name="connsiteX4" fmla="*/ 20141 w 20141"/>
                <a:gd name="connsiteY4" fmla="*/ 10071 h 20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41" h="20141">
                  <a:moveTo>
                    <a:pt x="20141" y="10071"/>
                  </a:moveTo>
                  <a:cubicBezTo>
                    <a:pt x="20141" y="15632"/>
                    <a:pt x="15632" y="20141"/>
                    <a:pt x="10071" y="20141"/>
                  </a:cubicBezTo>
                  <a:cubicBezTo>
                    <a:pt x="4509" y="20141"/>
                    <a:pt x="0" y="15632"/>
                    <a:pt x="0" y="10071"/>
                  </a:cubicBezTo>
                  <a:cubicBezTo>
                    <a:pt x="0" y="4509"/>
                    <a:pt x="4509" y="0"/>
                    <a:pt x="10071" y="0"/>
                  </a:cubicBezTo>
                  <a:cubicBezTo>
                    <a:pt x="15632" y="0"/>
                    <a:pt x="20141" y="4509"/>
                    <a:pt x="20141" y="10071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60">
              <a:extLst>
                <a:ext uri="{FF2B5EF4-FFF2-40B4-BE49-F238E27FC236}">
                  <a16:creationId xmlns:a16="http://schemas.microsoft.com/office/drawing/2014/main" id="{7E877963-51CF-4DC2-A9FA-EB04F618B48E}"/>
                </a:ext>
              </a:extLst>
            </p:cNvPr>
            <p:cNvSpPr/>
            <p:nvPr/>
          </p:nvSpPr>
          <p:spPr>
            <a:xfrm>
              <a:off x="5248091" y="1429889"/>
              <a:ext cx="483390" cy="382684"/>
            </a:xfrm>
            <a:custGeom>
              <a:avLst/>
              <a:gdLst>
                <a:gd name="connsiteX0" fmla="*/ 473320 w 483390"/>
                <a:gd name="connsiteY0" fmla="*/ 201413 h 382684"/>
                <a:gd name="connsiteX1" fmla="*/ 483391 w 483390"/>
                <a:gd name="connsiteY1" fmla="*/ 191342 h 382684"/>
                <a:gd name="connsiteX2" fmla="*/ 473320 w 483390"/>
                <a:gd name="connsiteY2" fmla="*/ 181272 h 382684"/>
                <a:gd name="connsiteX3" fmla="*/ 432031 w 483390"/>
                <a:gd name="connsiteY3" fmla="*/ 181272 h 382684"/>
                <a:gd name="connsiteX4" fmla="*/ 241695 w 483390"/>
                <a:gd name="connsiteY4" fmla="*/ 0 h 382684"/>
                <a:gd name="connsiteX5" fmla="*/ 51360 w 483390"/>
                <a:gd name="connsiteY5" fmla="*/ 181272 h 382684"/>
                <a:gd name="connsiteX6" fmla="*/ 10071 w 483390"/>
                <a:gd name="connsiteY6" fmla="*/ 181272 h 382684"/>
                <a:gd name="connsiteX7" fmla="*/ 0 w 483390"/>
                <a:gd name="connsiteY7" fmla="*/ 191342 h 382684"/>
                <a:gd name="connsiteX8" fmla="*/ 10071 w 483390"/>
                <a:gd name="connsiteY8" fmla="*/ 201413 h 382684"/>
                <a:gd name="connsiteX9" fmla="*/ 51360 w 483390"/>
                <a:gd name="connsiteY9" fmla="*/ 201413 h 382684"/>
                <a:gd name="connsiteX10" fmla="*/ 241695 w 483390"/>
                <a:gd name="connsiteY10" fmla="*/ 382684 h 382684"/>
                <a:gd name="connsiteX11" fmla="*/ 432031 w 483390"/>
                <a:gd name="connsiteY11" fmla="*/ 201413 h 382684"/>
                <a:gd name="connsiteX12" fmla="*/ 473320 w 483390"/>
                <a:gd name="connsiteY12" fmla="*/ 201413 h 382684"/>
                <a:gd name="connsiteX13" fmla="*/ 342402 w 483390"/>
                <a:gd name="connsiteY13" fmla="*/ 181272 h 382684"/>
                <a:gd name="connsiteX14" fmla="*/ 335352 w 483390"/>
                <a:gd name="connsiteY14" fmla="*/ 119841 h 382684"/>
                <a:gd name="connsiteX15" fmla="*/ 387720 w 483390"/>
                <a:gd name="connsiteY15" fmla="*/ 101713 h 382684"/>
                <a:gd name="connsiteX16" fmla="*/ 412896 w 483390"/>
                <a:gd name="connsiteY16" fmla="*/ 180264 h 382684"/>
                <a:gd name="connsiteX17" fmla="*/ 342402 w 483390"/>
                <a:gd name="connsiteY17" fmla="*/ 180264 h 382684"/>
                <a:gd name="connsiteX18" fmla="*/ 251766 w 483390"/>
                <a:gd name="connsiteY18" fmla="*/ 22155 h 382684"/>
                <a:gd name="connsiteX19" fmla="*/ 311183 w 483390"/>
                <a:gd name="connsiteY19" fmla="*/ 105742 h 382684"/>
                <a:gd name="connsiteX20" fmla="*/ 251766 w 483390"/>
                <a:gd name="connsiteY20" fmla="*/ 110777 h 382684"/>
                <a:gd name="connsiteX21" fmla="*/ 251766 w 483390"/>
                <a:gd name="connsiteY21" fmla="*/ 22155 h 382684"/>
                <a:gd name="connsiteX22" fmla="*/ 231625 w 483390"/>
                <a:gd name="connsiteY22" fmla="*/ 22155 h 382684"/>
                <a:gd name="connsiteX23" fmla="*/ 231625 w 483390"/>
                <a:gd name="connsiteY23" fmla="*/ 110777 h 382684"/>
                <a:gd name="connsiteX24" fmla="*/ 172208 w 483390"/>
                <a:gd name="connsiteY24" fmla="*/ 104735 h 382684"/>
                <a:gd name="connsiteX25" fmla="*/ 231625 w 483390"/>
                <a:gd name="connsiteY25" fmla="*/ 22155 h 382684"/>
                <a:gd name="connsiteX26" fmla="*/ 231625 w 483390"/>
                <a:gd name="connsiteY26" fmla="*/ 130918 h 382684"/>
                <a:gd name="connsiteX27" fmla="*/ 231625 w 483390"/>
                <a:gd name="connsiteY27" fmla="*/ 181272 h 382684"/>
                <a:gd name="connsiteX28" fmla="*/ 161130 w 483390"/>
                <a:gd name="connsiteY28" fmla="*/ 181272 h 382684"/>
                <a:gd name="connsiteX29" fmla="*/ 167173 w 483390"/>
                <a:gd name="connsiteY29" fmla="*/ 124876 h 382684"/>
                <a:gd name="connsiteX30" fmla="*/ 231625 w 483390"/>
                <a:gd name="connsiteY30" fmla="*/ 130918 h 382684"/>
                <a:gd name="connsiteX31" fmla="*/ 231625 w 483390"/>
                <a:gd name="connsiteY31" fmla="*/ 201413 h 382684"/>
                <a:gd name="connsiteX32" fmla="*/ 231625 w 483390"/>
                <a:gd name="connsiteY32" fmla="*/ 249752 h 382684"/>
                <a:gd name="connsiteX33" fmla="*/ 167173 w 483390"/>
                <a:gd name="connsiteY33" fmla="*/ 256801 h 382684"/>
                <a:gd name="connsiteX34" fmla="*/ 161130 w 483390"/>
                <a:gd name="connsiteY34" fmla="*/ 202420 h 382684"/>
                <a:gd name="connsiteX35" fmla="*/ 231625 w 483390"/>
                <a:gd name="connsiteY35" fmla="*/ 202420 h 382684"/>
                <a:gd name="connsiteX36" fmla="*/ 231625 w 483390"/>
                <a:gd name="connsiteY36" fmla="*/ 269893 h 382684"/>
                <a:gd name="connsiteX37" fmla="*/ 231625 w 483390"/>
                <a:gd name="connsiteY37" fmla="*/ 361536 h 382684"/>
                <a:gd name="connsiteX38" fmla="*/ 172208 w 483390"/>
                <a:gd name="connsiteY38" fmla="*/ 275936 h 382684"/>
                <a:gd name="connsiteX39" fmla="*/ 231625 w 483390"/>
                <a:gd name="connsiteY39" fmla="*/ 269893 h 382684"/>
                <a:gd name="connsiteX40" fmla="*/ 251766 w 483390"/>
                <a:gd name="connsiteY40" fmla="*/ 360529 h 382684"/>
                <a:gd name="connsiteX41" fmla="*/ 251766 w 483390"/>
                <a:gd name="connsiteY41" fmla="*/ 268886 h 382684"/>
                <a:gd name="connsiteX42" fmla="*/ 311183 w 483390"/>
                <a:gd name="connsiteY42" fmla="*/ 274928 h 382684"/>
                <a:gd name="connsiteX43" fmla="*/ 251766 w 483390"/>
                <a:gd name="connsiteY43" fmla="*/ 360529 h 382684"/>
                <a:gd name="connsiteX44" fmla="*/ 251766 w 483390"/>
                <a:gd name="connsiteY44" fmla="*/ 249752 h 382684"/>
                <a:gd name="connsiteX45" fmla="*/ 251766 w 483390"/>
                <a:gd name="connsiteY45" fmla="*/ 201413 h 382684"/>
                <a:gd name="connsiteX46" fmla="*/ 322261 w 483390"/>
                <a:gd name="connsiteY46" fmla="*/ 201413 h 382684"/>
                <a:gd name="connsiteX47" fmla="*/ 316218 w 483390"/>
                <a:gd name="connsiteY47" fmla="*/ 255794 h 382684"/>
                <a:gd name="connsiteX48" fmla="*/ 251766 w 483390"/>
                <a:gd name="connsiteY48" fmla="*/ 249752 h 382684"/>
                <a:gd name="connsiteX49" fmla="*/ 251766 w 483390"/>
                <a:gd name="connsiteY49" fmla="*/ 181272 h 382684"/>
                <a:gd name="connsiteX50" fmla="*/ 251766 w 483390"/>
                <a:gd name="connsiteY50" fmla="*/ 130918 h 382684"/>
                <a:gd name="connsiteX51" fmla="*/ 315211 w 483390"/>
                <a:gd name="connsiteY51" fmla="*/ 123869 h 382684"/>
                <a:gd name="connsiteX52" fmla="*/ 321253 w 483390"/>
                <a:gd name="connsiteY52" fmla="*/ 180264 h 382684"/>
                <a:gd name="connsiteX53" fmla="*/ 251766 w 483390"/>
                <a:gd name="connsiteY53" fmla="*/ 180264 h 382684"/>
                <a:gd name="connsiteX54" fmla="*/ 375635 w 483390"/>
                <a:gd name="connsiteY54" fmla="*/ 85600 h 382684"/>
                <a:gd name="connsiteX55" fmla="*/ 330317 w 483390"/>
                <a:gd name="connsiteY55" fmla="*/ 100706 h 382684"/>
                <a:gd name="connsiteX56" fmla="*/ 295070 w 483390"/>
                <a:gd name="connsiteY56" fmla="*/ 29205 h 382684"/>
                <a:gd name="connsiteX57" fmla="*/ 375635 w 483390"/>
                <a:gd name="connsiteY57" fmla="*/ 85600 h 382684"/>
                <a:gd name="connsiteX58" fmla="*/ 188321 w 483390"/>
                <a:gd name="connsiteY58" fmla="*/ 29205 h 382684"/>
                <a:gd name="connsiteX59" fmla="*/ 153074 w 483390"/>
                <a:gd name="connsiteY59" fmla="*/ 100706 h 382684"/>
                <a:gd name="connsiteX60" fmla="*/ 107756 w 483390"/>
                <a:gd name="connsiteY60" fmla="*/ 85600 h 382684"/>
                <a:gd name="connsiteX61" fmla="*/ 188321 w 483390"/>
                <a:gd name="connsiteY61" fmla="*/ 29205 h 382684"/>
                <a:gd name="connsiteX62" fmla="*/ 95671 w 483390"/>
                <a:gd name="connsiteY62" fmla="*/ 102721 h 382684"/>
                <a:gd name="connsiteX63" fmla="*/ 148038 w 483390"/>
                <a:gd name="connsiteY63" fmla="*/ 120848 h 382684"/>
                <a:gd name="connsiteX64" fmla="*/ 140989 w 483390"/>
                <a:gd name="connsiteY64" fmla="*/ 182279 h 382684"/>
                <a:gd name="connsiteX65" fmla="*/ 70494 w 483390"/>
                <a:gd name="connsiteY65" fmla="*/ 182279 h 382684"/>
                <a:gd name="connsiteX66" fmla="*/ 95671 w 483390"/>
                <a:gd name="connsiteY66" fmla="*/ 102721 h 382684"/>
                <a:gd name="connsiteX67" fmla="*/ 140989 w 483390"/>
                <a:gd name="connsiteY67" fmla="*/ 201413 h 382684"/>
                <a:gd name="connsiteX68" fmla="*/ 147031 w 483390"/>
                <a:gd name="connsiteY68" fmla="*/ 260830 h 382684"/>
                <a:gd name="connsiteX69" fmla="*/ 94664 w 483390"/>
                <a:gd name="connsiteY69" fmla="*/ 278957 h 382684"/>
                <a:gd name="connsiteX70" fmla="*/ 70494 w 483390"/>
                <a:gd name="connsiteY70" fmla="*/ 201413 h 382684"/>
                <a:gd name="connsiteX71" fmla="*/ 140989 w 483390"/>
                <a:gd name="connsiteY71" fmla="*/ 201413 h 382684"/>
                <a:gd name="connsiteX72" fmla="*/ 106749 w 483390"/>
                <a:gd name="connsiteY72" fmla="*/ 296077 h 382684"/>
                <a:gd name="connsiteX73" fmla="*/ 153074 w 483390"/>
                <a:gd name="connsiteY73" fmla="*/ 279964 h 382684"/>
                <a:gd name="connsiteX74" fmla="*/ 189328 w 483390"/>
                <a:gd name="connsiteY74" fmla="*/ 353479 h 382684"/>
                <a:gd name="connsiteX75" fmla="*/ 106749 w 483390"/>
                <a:gd name="connsiteY75" fmla="*/ 296077 h 382684"/>
                <a:gd name="connsiteX76" fmla="*/ 295070 w 483390"/>
                <a:gd name="connsiteY76" fmla="*/ 353479 h 382684"/>
                <a:gd name="connsiteX77" fmla="*/ 331324 w 483390"/>
                <a:gd name="connsiteY77" fmla="*/ 279964 h 382684"/>
                <a:gd name="connsiteX78" fmla="*/ 377649 w 483390"/>
                <a:gd name="connsiteY78" fmla="*/ 296077 h 382684"/>
                <a:gd name="connsiteX79" fmla="*/ 295070 w 483390"/>
                <a:gd name="connsiteY79" fmla="*/ 353479 h 382684"/>
                <a:gd name="connsiteX80" fmla="*/ 388727 w 483390"/>
                <a:gd name="connsiteY80" fmla="*/ 278957 h 382684"/>
                <a:gd name="connsiteX81" fmla="*/ 336359 w 483390"/>
                <a:gd name="connsiteY81" fmla="*/ 260830 h 382684"/>
                <a:gd name="connsiteX82" fmla="*/ 342402 w 483390"/>
                <a:gd name="connsiteY82" fmla="*/ 201413 h 382684"/>
                <a:gd name="connsiteX83" fmla="*/ 412896 w 483390"/>
                <a:gd name="connsiteY83" fmla="*/ 201413 h 382684"/>
                <a:gd name="connsiteX84" fmla="*/ 388727 w 483390"/>
                <a:gd name="connsiteY84" fmla="*/ 278957 h 382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483390" h="382684">
                  <a:moveTo>
                    <a:pt x="473320" y="201413"/>
                  </a:moveTo>
                  <a:cubicBezTo>
                    <a:pt x="479362" y="201413"/>
                    <a:pt x="483391" y="197385"/>
                    <a:pt x="483391" y="191342"/>
                  </a:cubicBezTo>
                  <a:cubicBezTo>
                    <a:pt x="483391" y="185300"/>
                    <a:pt x="479362" y="181272"/>
                    <a:pt x="473320" y="181272"/>
                  </a:cubicBezTo>
                  <a:lnTo>
                    <a:pt x="432031" y="181272"/>
                  </a:lnTo>
                  <a:cubicBezTo>
                    <a:pt x="426995" y="80565"/>
                    <a:pt x="343409" y="0"/>
                    <a:pt x="241695" y="0"/>
                  </a:cubicBezTo>
                  <a:cubicBezTo>
                    <a:pt x="139982" y="0"/>
                    <a:pt x="56396" y="80565"/>
                    <a:pt x="51360" y="181272"/>
                  </a:cubicBezTo>
                  <a:lnTo>
                    <a:pt x="10071" y="181272"/>
                  </a:lnTo>
                  <a:cubicBezTo>
                    <a:pt x="4028" y="181272"/>
                    <a:pt x="0" y="185300"/>
                    <a:pt x="0" y="191342"/>
                  </a:cubicBezTo>
                  <a:cubicBezTo>
                    <a:pt x="0" y="197385"/>
                    <a:pt x="4028" y="201413"/>
                    <a:pt x="10071" y="201413"/>
                  </a:cubicBezTo>
                  <a:lnTo>
                    <a:pt x="51360" y="201413"/>
                  </a:lnTo>
                  <a:cubicBezTo>
                    <a:pt x="56396" y="302119"/>
                    <a:pt x="139982" y="382684"/>
                    <a:pt x="241695" y="382684"/>
                  </a:cubicBezTo>
                  <a:cubicBezTo>
                    <a:pt x="343409" y="382684"/>
                    <a:pt x="426995" y="302119"/>
                    <a:pt x="432031" y="201413"/>
                  </a:cubicBezTo>
                  <a:lnTo>
                    <a:pt x="473320" y="201413"/>
                  </a:lnTo>
                  <a:close/>
                  <a:moveTo>
                    <a:pt x="342402" y="181272"/>
                  </a:moveTo>
                  <a:cubicBezTo>
                    <a:pt x="341395" y="160123"/>
                    <a:pt x="339381" y="138975"/>
                    <a:pt x="335352" y="119841"/>
                  </a:cubicBezTo>
                  <a:cubicBezTo>
                    <a:pt x="354487" y="114805"/>
                    <a:pt x="371607" y="108763"/>
                    <a:pt x="387720" y="101713"/>
                  </a:cubicBezTo>
                  <a:cubicBezTo>
                    <a:pt x="401819" y="124876"/>
                    <a:pt x="410882" y="152067"/>
                    <a:pt x="412896" y="180264"/>
                  </a:cubicBezTo>
                  <a:lnTo>
                    <a:pt x="342402" y="180264"/>
                  </a:lnTo>
                  <a:close/>
                  <a:moveTo>
                    <a:pt x="251766" y="22155"/>
                  </a:moveTo>
                  <a:cubicBezTo>
                    <a:pt x="276943" y="29205"/>
                    <a:pt x="298091" y="61431"/>
                    <a:pt x="311183" y="105742"/>
                  </a:cubicBezTo>
                  <a:cubicBezTo>
                    <a:pt x="292049" y="108763"/>
                    <a:pt x="271907" y="110777"/>
                    <a:pt x="251766" y="110777"/>
                  </a:cubicBezTo>
                  <a:lnTo>
                    <a:pt x="251766" y="22155"/>
                  </a:lnTo>
                  <a:close/>
                  <a:moveTo>
                    <a:pt x="231625" y="22155"/>
                  </a:moveTo>
                  <a:lnTo>
                    <a:pt x="231625" y="110777"/>
                  </a:lnTo>
                  <a:cubicBezTo>
                    <a:pt x="211483" y="109770"/>
                    <a:pt x="191342" y="107756"/>
                    <a:pt x="172208" y="104735"/>
                  </a:cubicBezTo>
                  <a:cubicBezTo>
                    <a:pt x="185300" y="60424"/>
                    <a:pt x="206448" y="28198"/>
                    <a:pt x="231625" y="22155"/>
                  </a:cubicBezTo>
                  <a:close/>
                  <a:moveTo>
                    <a:pt x="231625" y="130918"/>
                  </a:moveTo>
                  <a:lnTo>
                    <a:pt x="231625" y="181272"/>
                  </a:lnTo>
                  <a:lnTo>
                    <a:pt x="161130" y="181272"/>
                  </a:lnTo>
                  <a:cubicBezTo>
                    <a:pt x="162137" y="161130"/>
                    <a:pt x="164151" y="141996"/>
                    <a:pt x="167173" y="124876"/>
                  </a:cubicBezTo>
                  <a:cubicBezTo>
                    <a:pt x="188321" y="128904"/>
                    <a:pt x="209469" y="130918"/>
                    <a:pt x="231625" y="130918"/>
                  </a:cubicBezTo>
                  <a:close/>
                  <a:moveTo>
                    <a:pt x="231625" y="201413"/>
                  </a:moveTo>
                  <a:lnTo>
                    <a:pt x="231625" y="249752"/>
                  </a:lnTo>
                  <a:cubicBezTo>
                    <a:pt x="209469" y="250759"/>
                    <a:pt x="188321" y="252773"/>
                    <a:pt x="167173" y="256801"/>
                  </a:cubicBezTo>
                  <a:cubicBezTo>
                    <a:pt x="164151" y="239681"/>
                    <a:pt x="162137" y="221554"/>
                    <a:pt x="161130" y="202420"/>
                  </a:cubicBezTo>
                  <a:lnTo>
                    <a:pt x="231625" y="202420"/>
                  </a:lnTo>
                  <a:close/>
                  <a:moveTo>
                    <a:pt x="231625" y="269893"/>
                  </a:moveTo>
                  <a:lnTo>
                    <a:pt x="231625" y="361536"/>
                  </a:lnTo>
                  <a:cubicBezTo>
                    <a:pt x="206448" y="354487"/>
                    <a:pt x="184293" y="321253"/>
                    <a:pt x="172208" y="275936"/>
                  </a:cubicBezTo>
                  <a:cubicBezTo>
                    <a:pt x="191342" y="271907"/>
                    <a:pt x="211483" y="269893"/>
                    <a:pt x="231625" y="269893"/>
                  </a:cubicBezTo>
                  <a:close/>
                  <a:moveTo>
                    <a:pt x="251766" y="360529"/>
                  </a:moveTo>
                  <a:lnTo>
                    <a:pt x="251766" y="268886"/>
                  </a:lnTo>
                  <a:cubicBezTo>
                    <a:pt x="271907" y="269893"/>
                    <a:pt x="292049" y="271907"/>
                    <a:pt x="311183" y="274928"/>
                  </a:cubicBezTo>
                  <a:cubicBezTo>
                    <a:pt x="299098" y="321253"/>
                    <a:pt x="276943" y="353479"/>
                    <a:pt x="251766" y="360529"/>
                  </a:cubicBezTo>
                  <a:close/>
                  <a:moveTo>
                    <a:pt x="251766" y="249752"/>
                  </a:moveTo>
                  <a:lnTo>
                    <a:pt x="251766" y="201413"/>
                  </a:lnTo>
                  <a:lnTo>
                    <a:pt x="322261" y="201413"/>
                  </a:lnTo>
                  <a:cubicBezTo>
                    <a:pt x="321253" y="220547"/>
                    <a:pt x="319239" y="238674"/>
                    <a:pt x="316218" y="255794"/>
                  </a:cubicBezTo>
                  <a:cubicBezTo>
                    <a:pt x="295070" y="251766"/>
                    <a:pt x="273921" y="249752"/>
                    <a:pt x="251766" y="249752"/>
                  </a:cubicBezTo>
                  <a:close/>
                  <a:moveTo>
                    <a:pt x="251766" y="181272"/>
                  </a:moveTo>
                  <a:lnTo>
                    <a:pt x="251766" y="130918"/>
                  </a:lnTo>
                  <a:cubicBezTo>
                    <a:pt x="273921" y="129911"/>
                    <a:pt x="295070" y="127897"/>
                    <a:pt x="315211" y="123869"/>
                  </a:cubicBezTo>
                  <a:cubicBezTo>
                    <a:pt x="319239" y="141996"/>
                    <a:pt x="321253" y="161130"/>
                    <a:pt x="321253" y="180264"/>
                  </a:cubicBezTo>
                  <a:lnTo>
                    <a:pt x="251766" y="180264"/>
                  </a:lnTo>
                  <a:close/>
                  <a:moveTo>
                    <a:pt x="375635" y="85600"/>
                  </a:moveTo>
                  <a:cubicBezTo>
                    <a:pt x="361536" y="91643"/>
                    <a:pt x="346430" y="96678"/>
                    <a:pt x="330317" y="100706"/>
                  </a:cubicBezTo>
                  <a:cubicBezTo>
                    <a:pt x="322261" y="71502"/>
                    <a:pt x="310176" y="46325"/>
                    <a:pt x="295070" y="29205"/>
                  </a:cubicBezTo>
                  <a:cubicBezTo>
                    <a:pt x="327296" y="39275"/>
                    <a:pt x="355494" y="59417"/>
                    <a:pt x="375635" y="85600"/>
                  </a:cubicBezTo>
                  <a:close/>
                  <a:moveTo>
                    <a:pt x="188321" y="29205"/>
                  </a:moveTo>
                  <a:cubicBezTo>
                    <a:pt x="173215" y="46325"/>
                    <a:pt x="161130" y="71502"/>
                    <a:pt x="153074" y="100706"/>
                  </a:cubicBezTo>
                  <a:cubicBezTo>
                    <a:pt x="136961" y="96678"/>
                    <a:pt x="121855" y="91643"/>
                    <a:pt x="107756" y="85600"/>
                  </a:cubicBezTo>
                  <a:cubicBezTo>
                    <a:pt x="127897" y="59417"/>
                    <a:pt x="156095" y="39275"/>
                    <a:pt x="188321" y="29205"/>
                  </a:cubicBezTo>
                  <a:close/>
                  <a:moveTo>
                    <a:pt x="95671" y="102721"/>
                  </a:moveTo>
                  <a:cubicBezTo>
                    <a:pt x="111784" y="109770"/>
                    <a:pt x="128904" y="115812"/>
                    <a:pt x="148038" y="120848"/>
                  </a:cubicBezTo>
                  <a:cubicBezTo>
                    <a:pt x="144010" y="139982"/>
                    <a:pt x="141996" y="160123"/>
                    <a:pt x="140989" y="182279"/>
                  </a:cubicBezTo>
                  <a:lnTo>
                    <a:pt x="70494" y="182279"/>
                  </a:lnTo>
                  <a:cubicBezTo>
                    <a:pt x="72509" y="152067"/>
                    <a:pt x="81572" y="125883"/>
                    <a:pt x="95671" y="102721"/>
                  </a:cubicBezTo>
                  <a:close/>
                  <a:moveTo>
                    <a:pt x="140989" y="201413"/>
                  </a:moveTo>
                  <a:cubicBezTo>
                    <a:pt x="141996" y="222561"/>
                    <a:pt x="144010" y="241695"/>
                    <a:pt x="147031" y="260830"/>
                  </a:cubicBezTo>
                  <a:cubicBezTo>
                    <a:pt x="127897" y="265865"/>
                    <a:pt x="109770" y="271907"/>
                    <a:pt x="94664" y="278957"/>
                  </a:cubicBezTo>
                  <a:cubicBezTo>
                    <a:pt x="80565" y="255794"/>
                    <a:pt x="72509" y="229611"/>
                    <a:pt x="70494" y="201413"/>
                  </a:cubicBezTo>
                  <a:lnTo>
                    <a:pt x="140989" y="201413"/>
                  </a:lnTo>
                  <a:close/>
                  <a:moveTo>
                    <a:pt x="106749" y="296077"/>
                  </a:moveTo>
                  <a:cubicBezTo>
                    <a:pt x="120848" y="290034"/>
                    <a:pt x="135954" y="284999"/>
                    <a:pt x="153074" y="279964"/>
                  </a:cubicBezTo>
                  <a:cubicBezTo>
                    <a:pt x="161130" y="310176"/>
                    <a:pt x="173215" y="335352"/>
                    <a:pt x="189328" y="353479"/>
                  </a:cubicBezTo>
                  <a:cubicBezTo>
                    <a:pt x="155088" y="343409"/>
                    <a:pt x="126890" y="322261"/>
                    <a:pt x="106749" y="296077"/>
                  </a:cubicBezTo>
                  <a:close/>
                  <a:moveTo>
                    <a:pt x="295070" y="353479"/>
                  </a:moveTo>
                  <a:cubicBezTo>
                    <a:pt x="310176" y="335352"/>
                    <a:pt x="322261" y="310176"/>
                    <a:pt x="331324" y="279964"/>
                  </a:cubicBezTo>
                  <a:cubicBezTo>
                    <a:pt x="347437" y="283992"/>
                    <a:pt x="363550" y="289027"/>
                    <a:pt x="377649" y="296077"/>
                  </a:cubicBezTo>
                  <a:cubicBezTo>
                    <a:pt x="356501" y="322261"/>
                    <a:pt x="328303" y="343409"/>
                    <a:pt x="295070" y="353479"/>
                  </a:cubicBezTo>
                  <a:close/>
                  <a:moveTo>
                    <a:pt x="388727" y="278957"/>
                  </a:moveTo>
                  <a:cubicBezTo>
                    <a:pt x="372614" y="271907"/>
                    <a:pt x="354487" y="264858"/>
                    <a:pt x="336359" y="260830"/>
                  </a:cubicBezTo>
                  <a:cubicBezTo>
                    <a:pt x="340388" y="242702"/>
                    <a:pt x="342402" y="222561"/>
                    <a:pt x="342402" y="201413"/>
                  </a:cubicBezTo>
                  <a:lnTo>
                    <a:pt x="412896" y="201413"/>
                  </a:lnTo>
                  <a:cubicBezTo>
                    <a:pt x="410882" y="229611"/>
                    <a:pt x="401819" y="255794"/>
                    <a:pt x="388727" y="278957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61">
              <a:extLst>
                <a:ext uri="{FF2B5EF4-FFF2-40B4-BE49-F238E27FC236}">
                  <a16:creationId xmlns:a16="http://schemas.microsoft.com/office/drawing/2014/main" id="{7D5DF710-3927-4D84-B467-2836953CB753}"/>
                </a:ext>
              </a:extLst>
            </p:cNvPr>
            <p:cNvSpPr/>
            <p:nvPr/>
          </p:nvSpPr>
          <p:spPr>
            <a:xfrm>
              <a:off x="5167526" y="1460101"/>
              <a:ext cx="161130" cy="322260"/>
            </a:xfrm>
            <a:custGeom>
              <a:avLst/>
              <a:gdLst>
                <a:gd name="connsiteX0" fmla="*/ 151060 w 161130"/>
                <a:gd name="connsiteY0" fmla="*/ 302119 h 322260"/>
                <a:gd name="connsiteX1" fmla="*/ 50353 w 161130"/>
                <a:gd name="connsiteY1" fmla="*/ 302119 h 322260"/>
                <a:gd name="connsiteX2" fmla="*/ 20141 w 161130"/>
                <a:gd name="connsiteY2" fmla="*/ 271907 h 322260"/>
                <a:gd name="connsiteX3" fmla="*/ 20141 w 161130"/>
                <a:gd name="connsiteY3" fmla="*/ 50353 h 322260"/>
                <a:gd name="connsiteX4" fmla="*/ 50353 w 161130"/>
                <a:gd name="connsiteY4" fmla="*/ 20141 h 322260"/>
                <a:gd name="connsiteX5" fmla="*/ 80565 w 161130"/>
                <a:gd name="connsiteY5" fmla="*/ 20141 h 322260"/>
                <a:gd name="connsiteX6" fmla="*/ 90636 w 161130"/>
                <a:gd name="connsiteY6" fmla="*/ 10071 h 322260"/>
                <a:gd name="connsiteX7" fmla="*/ 80565 w 161130"/>
                <a:gd name="connsiteY7" fmla="*/ 0 h 322260"/>
                <a:gd name="connsiteX8" fmla="*/ 50353 w 161130"/>
                <a:gd name="connsiteY8" fmla="*/ 0 h 322260"/>
                <a:gd name="connsiteX9" fmla="*/ 0 w 161130"/>
                <a:gd name="connsiteY9" fmla="*/ 50353 h 322260"/>
                <a:gd name="connsiteX10" fmla="*/ 0 w 161130"/>
                <a:gd name="connsiteY10" fmla="*/ 271907 h 322260"/>
                <a:gd name="connsiteX11" fmla="*/ 50353 w 161130"/>
                <a:gd name="connsiteY11" fmla="*/ 322261 h 322260"/>
                <a:gd name="connsiteX12" fmla="*/ 151060 w 161130"/>
                <a:gd name="connsiteY12" fmla="*/ 322261 h 322260"/>
                <a:gd name="connsiteX13" fmla="*/ 161130 w 161130"/>
                <a:gd name="connsiteY13" fmla="*/ 312190 h 322260"/>
                <a:gd name="connsiteX14" fmla="*/ 151060 w 161130"/>
                <a:gd name="connsiteY14" fmla="*/ 302119 h 32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130" h="322260">
                  <a:moveTo>
                    <a:pt x="151060" y="302119"/>
                  </a:moveTo>
                  <a:lnTo>
                    <a:pt x="50353" y="302119"/>
                  </a:lnTo>
                  <a:cubicBezTo>
                    <a:pt x="33233" y="302119"/>
                    <a:pt x="20141" y="289027"/>
                    <a:pt x="20141" y="271907"/>
                  </a:cubicBezTo>
                  <a:lnTo>
                    <a:pt x="20141" y="50353"/>
                  </a:lnTo>
                  <a:cubicBezTo>
                    <a:pt x="20141" y="33233"/>
                    <a:pt x="33233" y="20141"/>
                    <a:pt x="50353" y="20141"/>
                  </a:cubicBezTo>
                  <a:lnTo>
                    <a:pt x="80565" y="20141"/>
                  </a:lnTo>
                  <a:cubicBezTo>
                    <a:pt x="86608" y="20141"/>
                    <a:pt x="90636" y="16113"/>
                    <a:pt x="90636" y="10071"/>
                  </a:cubicBezTo>
                  <a:cubicBezTo>
                    <a:pt x="90636" y="4028"/>
                    <a:pt x="86608" y="0"/>
                    <a:pt x="80565" y="0"/>
                  </a:cubicBezTo>
                  <a:lnTo>
                    <a:pt x="50353" y="0"/>
                  </a:lnTo>
                  <a:cubicBezTo>
                    <a:pt x="22155" y="0"/>
                    <a:pt x="0" y="22155"/>
                    <a:pt x="0" y="50353"/>
                  </a:cubicBezTo>
                  <a:lnTo>
                    <a:pt x="0" y="271907"/>
                  </a:lnTo>
                  <a:cubicBezTo>
                    <a:pt x="0" y="300105"/>
                    <a:pt x="22155" y="322261"/>
                    <a:pt x="50353" y="322261"/>
                  </a:cubicBezTo>
                  <a:lnTo>
                    <a:pt x="151060" y="322261"/>
                  </a:lnTo>
                  <a:cubicBezTo>
                    <a:pt x="157102" y="322261"/>
                    <a:pt x="161130" y="318232"/>
                    <a:pt x="161130" y="312190"/>
                  </a:cubicBezTo>
                  <a:cubicBezTo>
                    <a:pt x="161130" y="306148"/>
                    <a:pt x="157102" y="302119"/>
                    <a:pt x="151060" y="302119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62">
              <a:extLst>
                <a:ext uri="{FF2B5EF4-FFF2-40B4-BE49-F238E27FC236}">
                  <a16:creationId xmlns:a16="http://schemas.microsoft.com/office/drawing/2014/main" id="{261CF80A-BA46-44FC-8F02-99CBEDE6F314}"/>
                </a:ext>
              </a:extLst>
            </p:cNvPr>
            <p:cNvSpPr/>
            <p:nvPr/>
          </p:nvSpPr>
          <p:spPr>
            <a:xfrm>
              <a:off x="5650916" y="1460101"/>
              <a:ext cx="161130" cy="322260"/>
            </a:xfrm>
            <a:custGeom>
              <a:avLst/>
              <a:gdLst>
                <a:gd name="connsiteX0" fmla="*/ 110777 w 161130"/>
                <a:gd name="connsiteY0" fmla="*/ 0 h 322260"/>
                <a:gd name="connsiteX1" fmla="*/ 80565 w 161130"/>
                <a:gd name="connsiteY1" fmla="*/ 0 h 322260"/>
                <a:gd name="connsiteX2" fmla="*/ 70494 w 161130"/>
                <a:gd name="connsiteY2" fmla="*/ 10071 h 322260"/>
                <a:gd name="connsiteX3" fmla="*/ 80565 w 161130"/>
                <a:gd name="connsiteY3" fmla="*/ 20141 h 322260"/>
                <a:gd name="connsiteX4" fmla="*/ 110777 w 161130"/>
                <a:gd name="connsiteY4" fmla="*/ 20141 h 322260"/>
                <a:gd name="connsiteX5" fmla="*/ 140989 w 161130"/>
                <a:gd name="connsiteY5" fmla="*/ 50353 h 322260"/>
                <a:gd name="connsiteX6" fmla="*/ 140989 w 161130"/>
                <a:gd name="connsiteY6" fmla="*/ 271907 h 322260"/>
                <a:gd name="connsiteX7" fmla="*/ 110777 w 161130"/>
                <a:gd name="connsiteY7" fmla="*/ 302119 h 322260"/>
                <a:gd name="connsiteX8" fmla="*/ 10071 w 161130"/>
                <a:gd name="connsiteY8" fmla="*/ 302119 h 322260"/>
                <a:gd name="connsiteX9" fmla="*/ 0 w 161130"/>
                <a:gd name="connsiteY9" fmla="*/ 312190 h 322260"/>
                <a:gd name="connsiteX10" fmla="*/ 10071 w 161130"/>
                <a:gd name="connsiteY10" fmla="*/ 322261 h 322260"/>
                <a:gd name="connsiteX11" fmla="*/ 110777 w 161130"/>
                <a:gd name="connsiteY11" fmla="*/ 322261 h 322260"/>
                <a:gd name="connsiteX12" fmla="*/ 161130 w 161130"/>
                <a:gd name="connsiteY12" fmla="*/ 271907 h 322260"/>
                <a:gd name="connsiteX13" fmla="*/ 161130 w 161130"/>
                <a:gd name="connsiteY13" fmla="*/ 50353 h 322260"/>
                <a:gd name="connsiteX14" fmla="*/ 110777 w 161130"/>
                <a:gd name="connsiteY14" fmla="*/ 0 h 322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130" h="322260">
                  <a:moveTo>
                    <a:pt x="110777" y="0"/>
                  </a:moveTo>
                  <a:lnTo>
                    <a:pt x="80565" y="0"/>
                  </a:lnTo>
                  <a:cubicBezTo>
                    <a:pt x="74523" y="0"/>
                    <a:pt x="70494" y="4028"/>
                    <a:pt x="70494" y="10071"/>
                  </a:cubicBezTo>
                  <a:cubicBezTo>
                    <a:pt x="70494" y="16113"/>
                    <a:pt x="74523" y="20141"/>
                    <a:pt x="80565" y="20141"/>
                  </a:cubicBezTo>
                  <a:lnTo>
                    <a:pt x="110777" y="20141"/>
                  </a:lnTo>
                  <a:cubicBezTo>
                    <a:pt x="127897" y="20141"/>
                    <a:pt x="140989" y="33233"/>
                    <a:pt x="140989" y="50353"/>
                  </a:cubicBezTo>
                  <a:lnTo>
                    <a:pt x="140989" y="271907"/>
                  </a:lnTo>
                  <a:cubicBezTo>
                    <a:pt x="140989" y="289027"/>
                    <a:pt x="127897" y="302119"/>
                    <a:pt x="110777" y="302119"/>
                  </a:cubicBezTo>
                  <a:lnTo>
                    <a:pt x="10071" y="302119"/>
                  </a:lnTo>
                  <a:cubicBezTo>
                    <a:pt x="4028" y="302119"/>
                    <a:pt x="0" y="306148"/>
                    <a:pt x="0" y="312190"/>
                  </a:cubicBezTo>
                  <a:cubicBezTo>
                    <a:pt x="0" y="318232"/>
                    <a:pt x="4028" y="322261"/>
                    <a:pt x="10071" y="322261"/>
                  </a:cubicBezTo>
                  <a:lnTo>
                    <a:pt x="110777" y="322261"/>
                  </a:lnTo>
                  <a:cubicBezTo>
                    <a:pt x="138975" y="322261"/>
                    <a:pt x="161130" y="300105"/>
                    <a:pt x="161130" y="271907"/>
                  </a:cubicBezTo>
                  <a:lnTo>
                    <a:pt x="161130" y="50353"/>
                  </a:lnTo>
                  <a:cubicBezTo>
                    <a:pt x="161130" y="22155"/>
                    <a:pt x="138975" y="0"/>
                    <a:pt x="110777" y="0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263">
              <a:extLst>
                <a:ext uri="{FF2B5EF4-FFF2-40B4-BE49-F238E27FC236}">
                  <a16:creationId xmlns:a16="http://schemas.microsoft.com/office/drawing/2014/main" id="{3F8D7DC0-622B-451E-BD61-BD72DA0AB1DA}"/>
                </a:ext>
              </a:extLst>
            </p:cNvPr>
            <p:cNvSpPr/>
            <p:nvPr/>
          </p:nvSpPr>
          <p:spPr>
            <a:xfrm>
              <a:off x="5207808" y="1580949"/>
              <a:ext cx="20141" cy="80565"/>
            </a:xfrm>
            <a:custGeom>
              <a:avLst/>
              <a:gdLst>
                <a:gd name="connsiteX0" fmla="*/ 0 w 20141"/>
                <a:gd name="connsiteY0" fmla="*/ 10071 h 80565"/>
                <a:gd name="connsiteX1" fmla="*/ 0 w 20141"/>
                <a:gd name="connsiteY1" fmla="*/ 70494 h 80565"/>
                <a:gd name="connsiteX2" fmla="*/ 10071 w 20141"/>
                <a:gd name="connsiteY2" fmla="*/ 80565 h 80565"/>
                <a:gd name="connsiteX3" fmla="*/ 20141 w 20141"/>
                <a:gd name="connsiteY3" fmla="*/ 70494 h 80565"/>
                <a:gd name="connsiteX4" fmla="*/ 20141 w 20141"/>
                <a:gd name="connsiteY4" fmla="*/ 10071 h 80565"/>
                <a:gd name="connsiteX5" fmla="*/ 10071 w 20141"/>
                <a:gd name="connsiteY5" fmla="*/ 0 h 80565"/>
                <a:gd name="connsiteX6" fmla="*/ 0 w 20141"/>
                <a:gd name="connsiteY6" fmla="*/ 10071 h 80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141" h="80565">
                  <a:moveTo>
                    <a:pt x="0" y="10071"/>
                  </a:moveTo>
                  <a:lnTo>
                    <a:pt x="0" y="70494"/>
                  </a:lnTo>
                  <a:cubicBezTo>
                    <a:pt x="0" y="76537"/>
                    <a:pt x="4028" y="80565"/>
                    <a:pt x="10071" y="80565"/>
                  </a:cubicBezTo>
                  <a:cubicBezTo>
                    <a:pt x="16113" y="80565"/>
                    <a:pt x="20141" y="76537"/>
                    <a:pt x="20141" y="70494"/>
                  </a:cubicBezTo>
                  <a:lnTo>
                    <a:pt x="20141" y="10071"/>
                  </a:lnTo>
                  <a:cubicBezTo>
                    <a:pt x="20141" y="4028"/>
                    <a:pt x="16113" y="0"/>
                    <a:pt x="10071" y="0"/>
                  </a:cubicBezTo>
                  <a:cubicBezTo>
                    <a:pt x="4028" y="0"/>
                    <a:pt x="0" y="4028"/>
                    <a:pt x="0" y="10071"/>
                  </a:cubicBezTo>
                  <a:close/>
                </a:path>
              </a:pathLst>
            </a:custGeom>
            <a:grpFill/>
            <a:ln w="99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744746" y="1468866"/>
            <a:ext cx="733199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около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829565" y="1922049"/>
            <a:ext cx="478321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лет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2035742" y="1468866"/>
            <a:ext cx="734801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более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6284971" y="1468866"/>
            <a:ext cx="734801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более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id="{B29D0308-2E40-4048-94D2-1B67F7D08492}"/>
              </a:ext>
            </a:extLst>
          </p:cNvPr>
          <p:cNvSpPr/>
          <p:nvPr/>
        </p:nvSpPr>
        <p:spPr>
          <a:xfrm>
            <a:off x="7690247" y="1468866"/>
            <a:ext cx="808540" cy="288694"/>
          </a:xfrm>
          <a:prstGeom prst="rect">
            <a:avLst/>
          </a:prstGeom>
          <a:noFill/>
          <a:ln>
            <a:noFill/>
          </a:ln>
        </p:spPr>
        <p:txBody>
          <a:bodyPr wrap="none" lIns="72541" tIns="36271" rIns="72541" bIns="36271">
            <a:spAutoFit/>
          </a:bodyPr>
          <a:lstStyle/>
          <a:p>
            <a:pPr algn="ctr"/>
            <a:r>
              <a:rPr lang="ru-RU" sz="1400" b="1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свыше</a:t>
            </a:r>
            <a:endParaRPr lang="ru-RU" sz="1200" b="1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14353" y="5385909"/>
            <a:ext cx="898044" cy="782938"/>
          </a:xfrm>
          <a:prstGeom prst="rect">
            <a:avLst/>
          </a:prstGeom>
        </p:spPr>
      </p:pic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7C4DE1B2-757A-4B92-83C8-2D67DC1B8AF5}"/>
              </a:ext>
            </a:extLst>
          </p:cNvPr>
          <p:cNvSpPr/>
          <p:nvPr/>
        </p:nvSpPr>
        <p:spPr>
          <a:xfrm>
            <a:off x="8193512" y="6309936"/>
            <a:ext cx="173972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мы зарегистрированы в </a:t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D</a:t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-</a:t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U</a:t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-</a:t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N</a:t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-</a:t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S </a:t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(</a:t>
            </a:r>
            <a:r>
              <a:rPr lang="cs-CZ" sz="1000" dirty="0" err="1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номер</a:t>
            </a:r>
            <a:r>
              <a:rPr lang="cs-CZ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 685535118</a:t>
            </a:r>
            <a:r>
              <a:rPr lang="ru-RU" sz="10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0</a:t>
            </a:r>
            <a:endParaRPr lang="x-none" sz="10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8880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utoShape 1"/>
          <p:cNvSpPr>
            <a:spLocks/>
          </p:cNvSpPr>
          <p:nvPr/>
        </p:nvSpPr>
        <p:spPr bwMode="auto">
          <a:xfrm rot="8465997">
            <a:off x="2719274" y="1868493"/>
            <a:ext cx="5522191" cy="5072932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noFill/>
          <a:ln w="12700" cap="flat">
            <a:solidFill>
              <a:srgbClr val="77CBFF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AutoShape 1"/>
          <p:cNvSpPr>
            <a:spLocks/>
          </p:cNvSpPr>
          <p:nvPr/>
        </p:nvSpPr>
        <p:spPr bwMode="auto">
          <a:xfrm rot="8597967">
            <a:off x="3570985" y="2551888"/>
            <a:ext cx="3647321" cy="355291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gradFill>
            <a:gsLst>
              <a:gs pos="100000">
                <a:srgbClr val="77CBFF"/>
              </a:gs>
              <a:gs pos="0">
                <a:srgbClr val="1D4999"/>
              </a:gs>
            </a:gsLst>
            <a:lin ang="0" scaled="0"/>
          </a:gradFill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Наши услуги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4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987" y="2506335"/>
            <a:ext cx="3283101" cy="3336054"/>
          </a:xfrm>
        </p:spPr>
      </p:pic>
      <p:sp>
        <p:nvSpPr>
          <p:cNvPr id="25" name="Freeform 9"/>
          <p:cNvSpPr/>
          <p:nvPr/>
        </p:nvSpPr>
        <p:spPr>
          <a:xfrm>
            <a:off x="4249785" y="3183288"/>
            <a:ext cx="2165488" cy="567955"/>
          </a:xfrm>
          <a:custGeom>
            <a:avLst/>
            <a:gdLst/>
            <a:ahLst/>
            <a:cxnLst/>
            <a:rect l="l" t="t" r="r" b="b"/>
            <a:pathLst>
              <a:path w="2842651" h="1121413">
                <a:moveTo>
                  <a:pt x="0" y="0"/>
                </a:moveTo>
                <a:lnTo>
                  <a:pt x="2842651" y="0"/>
                </a:lnTo>
                <a:lnTo>
                  <a:pt x="2842651" y="1121413"/>
                </a:lnTo>
                <a:lnTo>
                  <a:pt x="0" y="11214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ru-RU" sz="1758"/>
          </a:p>
        </p:txBody>
      </p:sp>
      <p:sp>
        <p:nvSpPr>
          <p:cNvPr id="27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3795889" y="1208087"/>
            <a:ext cx="2847622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7009872" y="2255162"/>
            <a:ext cx="2212108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7230647" y="3676210"/>
            <a:ext cx="2847622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7009872" y="5061759"/>
            <a:ext cx="2334488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1871920" y="6256286"/>
            <a:ext cx="2676640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84270" y="3680039"/>
            <a:ext cx="2585335" cy="878647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3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99357" y="5061759"/>
            <a:ext cx="2904053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1006427" y="2255162"/>
            <a:ext cx="2596983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201F49C0-EF22-408D-989F-C8BE7BB16DCB}"/>
              </a:ext>
            </a:extLst>
          </p:cNvPr>
          <p:cNvSpPr/>
          <p:nvPr/>
        </p:nvSpPr>
        <p:spPr>
          <a:xfrm>
            <a:off x="1481923" y="5204829"/>
            <a:ext cx="195458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МУЛЬТИМОДАЛЬНЫЕ/</a:t>
            </a:r>
            <a:endParaRPr lang="en-US" sz="1100" b="1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ИНТЕРМОДАЛЬНЫЕ  ПЕРЕВОЗКИ</a:t>
            </a:r>
            <a:endParaRPr lang="x-none" sz="1100" b="1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F378490B-2150-4E1D-811A-7917758A04FB}"/>
              </a:ext>
            </a:extLst>
          </p:cNvPr>
          <p:cNvSpPr/>
          <p:nvPr/>
        </p:nvSpPr>
        <p:spPr>
          <a:xfrm>
            <a:off x="4694190" y="1430389"/>
            <a:ext cx="197192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ЖЕЛЕЗНОДОРОЖНЫЕ ПЕРЕВОЗКИ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520B5DFA-C6CD-44AF-8DF4-9D0D9FDD7ACA}"/>
              </a:ext>
            </a:extLst>
          </p:cNvPr>
          <p:cNvSpPr/>
          <p:nvPr/>
        </p:nvSpPr>
        <p:spPr>
          <a:xfrm>
            <a:off x="1709523" y="2567509"/>
            <a:ext cx="20425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АВТОПЕРЕВОЗКИ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F3CE6AEA-956E-4E4C-BF4B-F45395AE13BC}"/>
              </a:ext>
            </a:extLst>
          </p:cNvPr>
          <p:cNvSpPr/>
          <p:nvPr/>
        </p:nvSpPr>
        <p:spPr>
          <a:xfrm>
            <a:off x="1275489" y="3988557"/>
            <a:ext cx="191537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АВИАПЕРЕВОЗКИ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2BA6D05-3AE4-46B4-924C-F37559C148BF}"/>
              </a:ext>
            </a:extLst>
          </p:cNvPr>
          <p:cNvSpPr/>
          <p:nvPr/>
        </p:nvSpPr>
        <p:spPr>
          <a:xfrm>
            <a:off x="7819927" y="2482871"/>
            <a:ext cx="17479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МОРСКИЕ ПЕРЕВОЗКИ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C9775F3E-23BE-408A-B442-1CBD0A007C8A}"/>
              </a:ext>
            </a:extLst>
          </p:cNvPr>
          <p:cNvSpPr/>
          <p:nvPr/>
        </p:nvSpPr>
        <p:spPr>
          <a:xfrm>
            <a:off x="7485737" y="5376629"/>
            <a:ext cx="20145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ПРОЕКТНАЯ ЛОГИСТИКА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00EFA305-7D4F-4B25-9185-CDFFEE0E5F4A}"/>
              </a:ext>
            </a:extLst>
          </p:cNvPr>
          <p:cNvSpPr/>
          <p:nvPr/>
        </p:nvSpPr>
        <p:spPr>
          <a:xfrm>
            <a:off x="2892153" y="6483995"/>
            <a:ext cx="18446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КОНТЕЙНЕРНЫЕ ПЕРЕВОЗКИ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F564993D-B471-44C6-80FE-B96923DC8BD5}"/>
              </a:ext>
            </a:extLst>
          </p:cNvPr>
          <p:cNvSpPr/>
          <p:nvPr/>
        </p:nvSpPr>
        <p:spPr>
          <a:xfrm>
            <a:off x="7914707" y="3903919"/>
            <a:ext cx="21691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УСЛУГИ ТАМОЖЕННОГО БРОКЕРА</a:t>
            </a:r>
            <a:endParaRPr lang="x-none" sz="1100" b="1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602" y="2440207"/>
            <a:ext cx="516215" cy="51621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503" y="3809673"/>
            <a:ext cx="619379" cy="61937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0DD0578-6195-4C03-ABB2-A901EA14D61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1011" y="1311923"/>
            <a:ext cx="597549" cy="597549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EE371C2A-F8CB-4A34-AE95-A53FDDE3FCB4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542" y="5178115"/>
            <a:ext cx="653592" cy="653592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7413" y="6414445"/>
            <a:ext cx="569986" cy="56998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855365D-2518-4951-A32F-BE68C339B6A2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787" y="5238481"/>
            <a:ext cx="532860" cy="532860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1039" y="3842528"/>
            <a:ext cx="553668" cy="55366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900" y="2334467"/>
            <a:ext cx="727695" cy="727695"/>
          </a:xfrm>
          <a:prstGeom prst="rect">
            <a:avLst/>
          </a:prstGeom>
        </p:spPr>
      </p:pic>
      <p:sp>
        <p:nvSpPr>
          <p:cNvPr id="5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755782" y="6256286"/>
            <a:ext cx="2676640" cy="886305"/>
          </a:xfrm>
          <a:prstGeom prst="roundRect">
            <a:avLst>
              <a:gd name="adj" fmla="val 10514"/>
            </a:avLst>
          </a:prstGeom>
          <a:solidFill>
            <a:srgbClr val="ADDD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00EFA305-7D4F-4B25-9185-CDFFEE0E5F4A}"/>
              </a:ext>
            </a:extLst>
          </p:cNvPr>
          <p:cNvSpPr/>
          <p:nvPr/>
        </p:nvSpPr>
        <p:spPr>
          <a:xfrm>
            <a:off x="6652680" y="6483995"/>
            <a:ext cx="18446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ТЕРМИНАЛЬНЫЕ</a:t>
            </a:r>
          </a:p>
          <a:p>
            <a:r>
              <a:rPr lang="ru-RU" sz="1100" b="1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УСЛУГИ</a:t>
            </a: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856" y="6483995"/>
            <a:ext cx="502006" cy="50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9630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252478" y="2202271"/>
            <a:ext cx="3815296" cy="4813303"/>
          </a:xfrm>
          <a:prstGeom prst="roundRect">
            <a:avLst>
              <a:gd name="adj" fmla="val 5106"/>
            </a:avLst>
          </a:prstGeom>
          <a:solidFill>
            <a:srgbClr val="FFFFFF">
              <a:alpha val="85882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0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32647" y="2202271"/>
            <a:ext cx="5391855" cy="4810259"/>
          </a:xfrm>
          <a:prstGeom prst="roundRect">
            <a:avLst>
              <a:gd name="adj" fmla="val 3028"/>
            </a:avLst>
          </a:prstGeom>
          <a:solidFill>
            <a:srgbClr val="FFFFFF">
              <a:alpha val="85882"/>
            </a:srgb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Нам доверяют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00" dirty="0">
                <a:solidFill>
                  <a:srgbClr val="1E4577"/>
                </a:solidFill>
                <a:latin typeface="Montserrat Medium" charset="0"/>
                <a:ea typeface="Montserrat Medium" charset="0"/>
                <a:cs typeface="Montserrat Medium" charset="0"/>
              </a:rPr>
              <a:t>5</a:t>
            </a:r>
            <a:endParaRPr lang="x-none" sz="1100" dirty="0">
              <a:solidFill>
                <a:srgbClr val="1E4577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7" name="Объект 2">
            <a:extLst>
              <a:ext uri="{FF2B5EF4-FFF2-40B4-BE49-F238E27FC236}">
                <a16:creationId xmlns:a16="http://schemas.microsoft.com/office/drawing/2014/main" id="{FD062F56-565D-45BD-B47D-52037644058D}"/>
              </a:ext>
            </a:extLst>
          </p:cNvPr>
          <p:cNvSpPr txBox="1">
            <a:spLocks/>
          </p:cNvSpPr>
          <p:nvPr/>
        </p:nvSpPr>
        <p:spPr>
          <a:xfrm>
            <a:off x="815939" y="1164270"/>
            <a:ext cx="4141938" cy="1050305"/>
          </a:xfrm>
          <a:prstGeom prst="rect">
            <a:avLst/>
          </a:prstGeom>
        </p:spPr>
        <p:txBody>
          <a:bodyPr vert="horz" lIns="89281" tIns="44641" rIns="89281" bIns="44641" rtlCol="0">
            <a:no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Наша репутация подтверждена многолетним сотрудничеством с лидерами различных отраслей, которые доверяют нам управление своими самыми сложными логистическими цепочками.</a:t>
            </a:r>
          </a:p>
        </p:txBody>
      </p:sp>
      <p:sp>
        <p:nvSpPr>
          <p:cNvPr id="10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6538848" y="2054066"/>
            <a:ext cx="1793434" cy="643649"/>
          </a:xfrm>
          <a:prstGeom prst="roundRect">
            <a:avLst>
              <a:gd name="adj" fmla="val 18313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8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6639121" y="2033538"/>
            <a:ext cx="1845559" cy="658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НАШИ ПАРТНЕРЫ</a:t>
            </a:r>
          </a:p>
        </p:txBody>
      </p:sp>
      <p:sp>
        <p:nvSpPr>
          <p:cNvPr id="102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913159" y="2055362"/>
            <a:ext cx="1793434" cy="643649"/>
          </a:xfrm>
          <a:prstGeom prst="roundRect">
            <a:avLst>
              <a:gd name="adj" fmla="val 18313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1082889" y="2084633"/>
            <a:ext cx="1564352" cy="5630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НАШИ КЛИЕНТЫ</a:t>
            </a:r>
          </a:p>
        </p:txBody>
      </p:sp>
      <p:pic>
        <p:nvPicPr>
          <p:cNvPr id="103" name="Picture 26" descr="https://avatars.mds.yandex.net/i?id=c62f3807d13620c157edad07ad6c2d100877dc73-8982347-images-thumbs&amp;n=13">
            <a:extLst>
              <a:ext uri="{FF2B5EF4-FFF2-40B4-BE49-F238E27FC236}">
                <a16:creationId xmlns:a16="http://schemas.microsoft.com/office/drawing/2014/main" id="{C114603F-CC0C-4E9B-A638-BCEAA5DAB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1044" y="4495008"/>
            <a:ext cx="1503082" cy="48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38" descr="Picture background">
            <a:extLst>
              <a:ext uri="{FF2B5EF4-FFF2-40B4-BE49-F238E27FC236}">
                <a16:creationId xmlns:a16="http://schemas.microsoft.com/office/drawing/2014/main" id="{77C59F1A-366A-46A3-98D9-034400BEE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7325" y="3266719"/>
            <a:ext cx="1346601" cy="70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6" descr="https://avatars.mds.yandex.net/i?id=83c1b0493366232de5f4fa4422c0b98601d935d5-4552607-images-thumbs&amp;n=13">
            <a:extLst>
              <a:ext uri="{FF2B5EF4-FFF2-40B4-BE49-F238E27FC236}">
                <a16:creationId xmlns:a16="http://schemas.microsoft.com/office/drawing/2014/main" id="{BD533380-CDAA-4638-8B64-031048FB9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8569" y="4590982"/>
            <a:ext cx="1495440" cy="36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50" descr="Picture background">
            <a:extLst>
              <a:ext uri="{FF2B5EF4-FFF2-40B4-BE49-F238E27FC236}">
                <a16:creationId xmlns:a16="http://schemas.microsoft.com/office/drawing/2014/main" id="{B4750F73-46FB-479C-888E-198D67B14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6511" y="3509603"/>
            <a:ext cx="995011" cy="2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56" descr="Picture background">
            <a:extLst>
              <a:ext uri="{FF2B5EF4-FFF2-40B4-BE49-F238E27FC236}">
                <a16:creationId xmlns:a16="http://schemas.microsoft.com/office/drawing/2014/main" id="{7CE6A2A4-AE13-4E7F-B911-7B0B51029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2547" y="3503356"/>
            <a:ext cx="819469" cy="26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Picture background">
            <a:extLst>
              <a:ext uri="{FF2B5EF4-FFF2-40B4-BE49-F238E27FC236}">
                <a16:creationId xmlns:a16="http://schemas.microsoft.com/office/drawing/2014/main" id="{60CCE3DD-ABE0-4C52-8AC7-F03FCEDE1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3331" y="5357973"/>
            <a:ext cx="996099" cy="66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0" descr="https://avatars.mds.yandex.net/i?id=b38f07ac6f14933867a07260cdc35a28b47982eb-12714897-images-thumbs&amp;n=13">
            <a:extLst>
              <a:ext uri="{FF2B5EF4-FFF2-40B4-BE49-F238E27FC236}">
                <a16:creationId xmlns:a16="http://schemas.microsoft.com/office/drawing/2014/main" id="{7BA82D9F-1B21-44B2-AA09-F120A563E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2031" y="3009136"/>
            <a:ext cx="1124057" cy="63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12" descr="https://avatars.mds.yandex.net/i?id=c166e61ab478d9606b1b116fa88f3492db839744-5538784-images-thumbs&amp;n=13">
            <a:extLst>
              <a:ext uri="{FF2B5EF4-FFF2-40B4-BE49-F238E27FC236}">
                <a16:creationId xmlns:a16="http://schemas.microsoft.com/office/drawing/2014/main" id="{83835148-52B7-48C9-AD3B-058412703D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4609" y="3810323"/>
            <a:ext cx="1104598" cy="40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6" descr="https://avatars.mds.yandex.net/i?id=2efec4fd6da369706f365dbb815bf61a-5473490-images-thumbs&amp;n=13">
            <a:extLst>
              <a:ext uri="{FF2B5EF4-FFF2-40B4-BE49-F238E27FC236}">
                <a16:creationId xmlns:a16="http://schemas.microsoft.com/office/drawing/2014/main" id="{C704676F-423F-495C-8B73-CBF3A1BFC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3508" y="2453928"/>
            <a:ext cx="1377407" cy="47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8" descr="Picture background">
            <a:extLst>
              <a:ext uri="{FF2B5EF4-FFF2-40B4-BE49-F238E27FC236}">
                <a16:creationId xmlns:a16="http://schemas.microsoft.com/office/drawing/2014/main" id="{D34E2D51-D3EE-40F1-92E3-6CAEA7DEF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7801" y="6355939"/>
            <a:ext cx="1241411" cy="388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4" descr="Picture background">
            <a:extLst>
              <a:ext uri="{FF2B5EF4-FFF2-40B4-BE49-F238E27FC236}">
                <a16:creationId xmlns:a16="http://schemas.microsoft.com/office/drawing/2014/main" id="{0E58B348-E2BB-4021-847F-10092B6F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14209" y="2537771"/>
            <a:ext cx="1387985" cy="42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34" descr="Picture background">
            <a:extLst>
              <a:ext uri="{FF2B5EF4-FFF2-40B4-BE49-F238E27FC236}">
                <a16:creationId xmlns:a16="http://schemas.microsoft.com/office/drawing/2014/main" id="{9BFFAF28-A06B-4E9D-9296-C5B8DD5EC8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0980" y="4429085"/>
            <a:ext cx="1331188" cy="61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36" descr="Picture background">
            <a:extLst>
              <a:ext uri="{FF2B5EF4-FFF2-40B4-BE49-F238E27FC236}">
                <a16:creationId xmlns:a16="http://schemas.microsoft.com/office/drawing/2014/main" id="{B2C3DA7F-581D-4483-873F-7848B5367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2512" y="4389725"/>
            <a:ext cx="1095462" cy="68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52" descr="Picture background">
            <a:extLst>
              <a:ext uri="{FF2B5EF4-FFF2-40B4-BE49-F238E27FC236}">
                <a16:creationId xmlns:a16="http://schemas.microsoft.com/office/drawing/2014/main" id="{A5AF2037-80E8-4A77-8F4D-6D21AA3B8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94257" y="4537934"/>
            <a:ext cx="1051897" cy="55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30" descr="Picture background">
            <a:extLst>
              <a:ext uri="{FF2B5EF4-FFF2-40B4-BE49-F238E27FC236}">
                <a16:creationId xmlns:a16="http://schemas.microsoft.com/office/drawing/2014/main" id="{D3FF22E8-3452-419A-976E-2F36D82C9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25724" y="5328562"/>
            <a:ext cx="970892" cy="72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6" descr="https://avatars.mds.yandex.net/i?id=66700a4184325f3a2a5a4befd902ba6823e714ac-12760159-images-thumbs&amp;n=13">
            <a:extLst>
              <a:ext uri="{FF2B5EF4-FFF2-40B4-BE49-F238E27FC236}">
                <a16:creationId xmlns:a16="http://schemas.microsoft.com/office/drawing/2014/main" id="{731CBCAC-A0AF-4F87-A140-F6607C4AD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39" y="2983005"/>
            <a:ext cx="1040653" cy="58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54" descr="Picture background">
            <a:extLst>
              <a:ext uri="{FF2B5EF4-FFF2-40B4-BE49-F238E27FC236}">
                <a16:creationId xmlns:a16="http://schemas.microsoft.com/office/drawing/2014/main" id="{A49DC31A-3B22-44A3-B070-97C94F244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5939" y="3806039"/>
            <a:ext cx="1246308" cy="43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7598" y="5197537"/>
            <a:ext cx="1221609" cy="297767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81919BA-1F6D-40F0-8822-FF1816CAA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72" y="3825718"/>
            <a:ext cx="740078" cy="41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i?id=857f734146135c31a0a764700fed07a32420f6fc-12422585-images-thumbs&amp;n=13">
            <a:extLst>
              <a:ext uri="{FF2B5EF4-FFF2-40B4-BE49-F238E27FC236}">
                <a16:creationId xmlns:a16="http://schemas.microsoft.com/office/drawing/2014/main" id="{E8D55E20-CC83-4A48-846A-9162BD0C6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14" y="3175092"/>
            <a:ext cx="1051336" cy="43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i?id=8742aafad4002354f31f3d1d8b9bf3a22f06501a-11476564-images-thumbs&amp;n=13">
            <a:extLst>
              <a:ext uri="{FF2B5EF4-FFF2-40B4-BE49-F238E27FC236}">
                <a16:creationId xmlns:a16="http://schemas.microsoft.com/office/drawing/2014/main" id="{16A27BBF-57C9-4356-AD6E-DA4BAD37D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67" y="3305741"/>
            <a:ext cx="1379010" cy="18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42ED4031-F97D-42B7-A343-04137744A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21" y="6363090"/>
            <a:ext cx="1070616" cy="34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id="{A459104B-E985-435D-BF46-A99E8F98FB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0" b="30533"/>
          <a:stretch/>
        </p:blipFill>
        <p:spPr bwMode="auto">
          <a:xfrm>
            <a:off x="888083" y="5262295"/>
            <a:ext cx="976982" cy="384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avatars.mds.yandex.net/i?id=2f7ce9e705ece9f9f360cb31285c8fbf60e2c429-5859076-images-thumbs&amp;n=13">
            <a:extLst>
              <a:ext uri="{FF2B5EF4-FFF2-40B4-BE49-F238E27FC236}">
                <a16:creationId xmlns:a16="http://schemas.microsoft.com/office/drawing/2014/main" id="{ACB2ED96-45E7-4230-8BA2-D05FD3117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012" y="3667341"/>
            <a:ext cx="978739" cy="65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icture background">
            <a:extLst>
              <a:ext uri="{FF2B5EF4-FFF2-40B4-BE49-F238E27FC236}">
                <a16:creationId xmlns:a16="http://schemas.microsoft.com/office/drawing/2014/main" id="{E42AF86C-51DC-457E-9D64-2BB6713E65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3" t="14497" r="20361" b="14241"/>
          <a:stretch/>
        </p:blipFill>
        <p:spPr bwMode="auto">
          <a:xfrm>
            <a:off x="3634789" y="4527807"/>
            <a:ext cx="923771" cy="741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avatars.mds.yandex.net/i?id=dd517fd5b052b5752dfc7d6c919676bd20e08027-5132380-images-thumbs&amp;n=13">
            <a:extLst>
              <a:ext uri="{FF2B5EF4-FFF2-40B4-BE49-F238E27FC236}">
                <a16:creationId xmlns:a16="http://schemas.microsoft.com/office/drawing/2014/main" id="{BA3282B6-991F-4576-A739-B89DBC9295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" t="11420" r="7088" b="2865"/>
          <a:stretch/>
        </p:blipFill>
        <p:spPr bwMode="auto">
          <a:xfrm>
            <a:off x="2803456" y="6070908"/>
            <a:ext cx="789127" cy="77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Picture background">
            <a:extLst>
              <a:ext uri="{FF2B5EF4-FFF2-40B4-BE49-F238E27FC236}">
                <a16:creationId xmlns:a16="http://schemas.microsoft.com/office/drawing/2014/main" id="{DCE167C1-38FB-4442-ACD1-13DE3C25F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28" y="6059471"/>
            <a:ext cx="749404" cy="74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icture background">
            <a:extLst>
              <a:ext uri="{FF2B5EF4-FFF2-40B4-BE49-F238E27FC236}">
                <a16:creationId xmlns:a16="http://schemas.microsoft.com/office/drawing/2014/main" id="{38F8E964-930C-476F-BEBB-E24E029BF0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54" t="32310" r="33699" b="31983"/>
          <a:stretch/>
        </p:blipFill>
        <p:spPr bwMode="auto">
          <a:xfrm>
            <a:off x="1710989" y="5691999"/>
            <a:ext cx="995604" cy="41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Picture background">
            <a:extLst>
              <a:ext uri="{FF2B5EF4-FFF2-40B4-BE49-F238E27FC236}">
                <a16:creationId xmlns:a16="http://schemas.microsoft.com/office/drawing/2014/main" id="{60A60273-76F4-48C2-BF38-C8C9DD9FC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6" b="19143"/>
          <a:stretch/>
        </p:blipFill>
        <p:spPr bwMode="auto">
          <a:xfrm>
            <a:off x="6305809" y="2814180"/>
            <a:ext cx="1439874" cy="48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File:China Railway logo.png - Wikipedia">
            <a:extLst>
              <a:ext uri="{FF2B5EF4-FFF2-40B4-BE49-F238E27FC236}">
                <a16:creationId xmlns:a16="http://schemas.microsoft.com/office/drawing/2014/main" id="{03D50641-FB0D-4E09-A758-AC8F00FE4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499" y="4041117"/>
            <a:ext cx="1304675" cy="307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s://avatars.mds.yandex.net/i?id=14dbca0d7ae24282f446669b52d58f09472d6e6e-11740199-images-thumbs&amp;n=13">
            <a:extLst>
              <a:ext uri="{FF2B5EF4-FFF2-40B4-BE49-F238E27FC236}">
                <a16:creationId xmlns:a16="http://schemas.microsoft.com/office/drawing/2014/main" id="{B172FCEF-3ECE-43DB-86F3-C82D3F795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51" y="5189201"/>
            <a:ext cx="1304675" cy="32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avatars.mds.yandex.net/i?id=827f80b50d9d9de128d2e9c56d07021e56a9b599-5220604-images-thumbs&amp;n=13">
            <a:extLst>
              <a:ext uri="{FF2B5EF4-FFF2-40B4-BE49-F238E27FC236}">
                <a16:creationId xmlns:a16="http://schemas.microsoft.com/office/drawing/2014/main" id="{61F8D6AA-DB39-4BE4-B5E0-5BA08D134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22" y="4102855"/>
            <a:ext cx="1460867" cy="25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s://avatars.mds.yandex.net/i?id=d4b4324d6c33ccbb08f2a5801c4cc368d3abc53c-10927571-images-thumbs&amp;n=13">
            <a:extLst>
              <a:ext uri="{FF2B5EF4-FFF2-40B4-BE49-F238E27FC236}">
                <a16:creationId xmlns:a16="http://schemas.microsoft.com/office/drawing/2014/main" id="{EA93ACBB-FD30-4F4A-8870-37B993D659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1174" y="5056549"/>
            <a:ext cx="1034675" cy="51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https://avatars.mds.yandex.net/i?id=9cf444c2e23359cbc08649c639aa20e3b2f0cad5-5590892-images-thumbs&amp;n=13">
            <a:extLst>
              <a:ext uri="{FF2B5EF4-FFF2-40B4-BE49-F238E27FC236}">
                <a16:creationId xmlns:a16="http://schemas.microsoft.com/office/drawing/2014/main" id="{3FAEF72F-1450-461C-9DC3-9E31CBA5E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4316" y="5070372"/>
            <a:ext cx="682472" cy="46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s://avatars.mds.yandex.net/i?id=4626e94e89dc23875296a9b4549ae718cbdb73ed-4079525-images-thumbs&amp;n=13">
            <a:extLst>
              <a:ext uri="{FF2B5EF4-FFF2-40B4-BE49-F238E27FC236}">
                <a16:creationId xmlns:a16="http://schemas.microsoft.com/office/drawing/2014/main" id="{DB065B70-8F99-4380-A69D-ACD64F3FD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03" y="5735554"/>
            <a:ext cx="1304675" cy="296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s://avatars.mds.yandex.net/i?id=6e6c418305b4250f1b0ad7ed64733c24f24920b4-5858829-images-thumbs&amp;n=13">
            <a:extLst>
              <a:ext uri="{FF2B5EF4-FFF2-40B4-BE49-F238E27FC236}">
                <a16:creationId xmlns:a16="http://schemas.microsoft.com/office/drawing/2014/main" id="{9D97E16D-E090-47C9-AA41-45BF6A6F4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96" y="5707345"/>
            <a:ext cx="1976702" cy="44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Picture background">
            <a:extLst>
              <a:ext uri="{FF2B5EF4-FFF2-40B4-BE49-F238E27FC236}">
                <a16:creationId xmlns:a16="http://schemas.microsoft.com/office/drawing/2014/main" id="{37B27A80-1363-4056-AE59-B8296A881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349" y="6227829"/>
            <a:ext cx="540850" cy="54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s://avatars.mds.yandex.net/i?id=463ed81d49fe75237f4f3f2acf3c5a536d49df01-8342321-images-thumbs&amp;n=13">
            <a:extLst>
              <a:ext uri="{FF2B5EF4-FFF2-40B4-BE49-F238E27FC236}">
                <a16:creationId xmlns:a16="http://schemas.microsoft.com/office/drawing/2014/main" id="{21A62024-1406-4519-B0C1-48C021022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9" b="22359"/>
          <a:stretch/>
        </p:blipFill>
        <p:spPr bwMode="auto">
          <a:xfrm>
            <a:off x="7055113" y="6265166"/>
            <a:ext cx="1858025" cy="48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https://avatars.mds.yandex.net/i?id=80538c9ce00cfdfac00c77dea7d9bdff807f7c9c-4012421-images-thumbs&amp;n=13">
            <a:extLst>
              <a:ext uri="{FF2B5EF4-FFF2-40B4-BE49-F238E27FC236}">
                <a16:creationId xmlns:a16="http://schemas.microsoft.com/office/drawing/2014/main" id="{F8E04E24-C62E-487E-96A5-11BE4C0043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" t="28615" r="3801" b="26204"/>
          <a:stretch/>
        </p:blipFill>
        <p:spPr bwMode="auto">
          <a:xfrm>
            <a:off x="7955442" y="2817473"/>
            <a:ext cx="2030787" cy="48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https://avatars.mds.yandex.net/i?id=a342e8c40dfe0f1d79cf94983cd815292fc0bf6b-5869156-images-thumbs&amp;n=13">
            <a:extLst>
              <a:ext uri="{FF2B5EF4-FFF2-40B4-BE49-F238E27FC236}">
                <a16:creationId xmlns:a16="http://schemas.microsoft.com/office/drawing/2014/main" id="{DA1D1C16-884F-49FF-87F3-92EBAEC07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837" y="6319285"/>
            <a:ext cx="857658" cy="48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6" t="9344" r="21800" b="11155"/>
          <a:stretch/>
        </p:blipFill>
        <p:spPr>
          <a:xfrm>
            <a:off x="803543" y="5782157"/>
            <a:ext cx="652439" cy="972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887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18283" y="4151022"/>
            <a:ext cx="10457683" cy="3408653"/>
          </a:xfrm>
          <a:prstGeom prst="rect">
            <a:avLst/>
          </a:prstGeom>
          <a:solidFill>
            <a:srgbClr val="77CBFF">
              <a:alpha val="4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solidFill>
                <a:srgbClr val="1E4577"/>
              </a:solidFill>
            </a:endParaRPr>
          </a:p>
        </p:txBody>
      </p:sp>
      <p:sp>
        <p:nvSpPr>
          <p:cNvPr id="53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78486" y="1389777"/>
            <a:ext cx="3155830" cy="2263862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Преимущества для клиентов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6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B3F07C25-F55D-4439-A4F4-98A6AF7E2311}"/>
              </a:ext>
            </a:extLst>
          </p:cNvPr>
          <p:cNvSpPr/>
          <p:nvPr/>
        </p:nvSpPr>
        <p:spPr>
          <a:xfrm>
            <a:off x="761378" y="2202606"/>
            <a:ext cx="258474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Оптимальные маршруты.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Координация подрядчиков и фрахта.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Таможенное оформление.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Доставка «последней мили».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6BFA7E25-1ADB-4D8D-87BE-65BC524C5C9E}"/>
              </a:ext>
            </a:extLst>
          </p:cNvPr>
          <p:cNvSpPr/>
          <p:nvPr/>
        </p:nvSpPr>
        <p:spPr>
          <a:xfrm>
            <a:off x="4628208" y="1598631"/>
            <a:ext cx="168828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Глобальная сеть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5D0D5B3A-1437-4579-A3F6-FD1488DCC477}"/>
              </a:ext>
            </a:extLst>
          </p:cNvPr>
          <p:cNvSpPr/>
          <p:nvPr/>
        </p:nvSpPr>
        <p:spPr>
          <a:xfrm>
            <a:off x="3917208" y="2202606"/>
            <a:ext cx="288661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Представительства в крупнейших городах РК, Узбекистана, России, Китая.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Партнерство с глобальными логистическими сетями.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Доступ по всем видам транспорта (международный и внутренний).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A8BC4F52-EF31-43BD-B12A-C128B4465C08}"/>
              </a:ext>
            </a:extLst>
          </p:cNvPr>
          <p:cNvSpPr/>
          <p:nvPr/>
        </p:nvSpPr>
        <p:spPr>
          <a:xfrm>
            <a:off x="8085782" y="1513993"/>
            <a:ext cx="17765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Собственный парк ж/д вагонов  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04C8AC0E-6BA5-487A-B668-862854A12253}"/>
              </a:ext>
            </a:extLst>
          </p:cNvPr>
          <p:cNvSpPr/>
          <p:nvPr/>
        </p:nvSpPr>
        <p:spPr>
          <a:xfrm>
            <a:off x="7200755" y="2202606"/>
            <a:ext cx="29861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Собственные </a:t>
            </a: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полувагоны и платформы (60 футов).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Активно работаем на привлеченном парке (крытые вагоны, цистерны, хопперы,  рефрижераторы,  думпкары).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737185A-3EA4-4DDD-99FD-106704B7F6FC}"/>
              </a:ext>
            </a:extLst>
          </p:cNvPr>
          <p:cNvSpPr/>
          <p:nvPr/>
        </p:nvSpPr>
        <p:spPr>
          <a:xfrm>
            <a:off x="1451058" y="4583725"/>
            <a:ext cx="188111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Цифровой сервис и поддержка  24/7 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282355E7-E137-4404-92A7-20AD3376452F}"/>
              </a:ext>
            </a:extLst>
          </p:cNvPr>
          <p:cNvSpPr/>
          <p:nvPr/>
        </p:nvSpPr>
        <p:spPr>
          <a:xfrm>
            <a:off x="592675" y="5302027"/>
            <a:ext cx="315583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Логистика в смартфоне.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Прозрачный </a:t>
            </a:r>
            <a:r>
              <a:rPr lang="ru-RU" sz="1100" dirty="0" err="1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инвойсинг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 и трекинг.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Контроль груза 24/7 без звонков.</a:t>
            </a:r>
            <a:endParaRPr lang="x-none" sz="1100" dirty="0">
              <a:solidFill>
                <a:schemeClr val="accent1">
                  <a:lumMod val="50000"/>
                </a:schemeClr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6A5E33A6-98FC-4274-88DF-B03E86B7CF6B}"/>
              </a:ext>
            </a:extLst>
          </p:cNvPr>
          <p:cNvSpPr/>
          <p:nvPr/>
        </p:nvSpPr>
        <p:spPr>
          <a:xfrm>
            <a:off x="4628208" y="4499086"/>
            <a:ext cx="24555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GR-</a:t>
            </a:r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поддержка и качество, подтвержденное </a:t>
            </a:r>
            <a:r>
              <a:rPr lang="en-US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ISO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F30E034-4E61-4043-9352-8DF5E59CCAB7}"/>
              </a:ext>
            </a:extLst>
          </p:cNvPr>
          <p:cNvSpPr/>
          <p:nvPr/>
        </p:nvSpPr>
        <p:spPr>
          <a:xfrm>
            <a:off x="3917208" y="5301158"/>
            <a:ext cx="303109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20 лет на рынке: лидерство и прочные связи в отрасли.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GR и консалтинг: лоббирование и защита интересов бизнеса.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Безопасность: юридическое сопровождение и международный аудит качества.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952B4C90-CAA0-416A-9947-844CB5A9349C}"/>
              </a:ext>
            </a:extLst>
          </p:cNvPr>
          <p:cNvSpPr/>
          <p:nvPr/>
        </p:nvSpPr>
        <p:spPr>
          <a:xfrm>
            <a:off x="7985806" y="4668363"/>
            <a:ext cx="15392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4PL </a:t>
            </a:r>
            <a:r>
              <a:rPr lang="ru-RU" sz="1100" b="1" cap="all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экспертиза</a:t>
            </a:r>
            <a:endParaRPr lang="x-none" sz="1100" b="1" cap="all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FB01F840-C718-4C0F-B6AB-3907BB5C37DD}"/>
              </a:ext>
            </a:extLst>
          </p:cNvPr>
          <p:cNvSpPr/>
          <p:nvPr/>
        </p:nvSpPr>
        <p:spPr>
          <a:xfrm>
            <a:off x="7200755" y="5302027"/>
            <a:ext cx="298619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Проектируем логистику — развиваем ваш бизнес.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Ваша логистическая экосистема под нашим управлением.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Сложность берем на себя, фокус — на вашем росте.</a:t>
            </a:r>
          </a:p>
        </p:txBody>
      </p:sp>
      <p:grpSp>
        <p:nvGrpSpPr>
          <p:cNvPr id="61" name="Google Shape;11785;p77"/>
          <p:cNvGrpSpPr/>
          <p:nvPr/>
        </p:nvGrpSpPr>
        <p:grpSpPr>
          <a:xfrm>
            <a:off x="787437" y="4565792"/>
            <a:ext cx="487872" cy="466752"/>
            <a:chOff x="2189142" y="2421310"/>
            <a:chExt cx="365904" cy="350064"/>
          </a:xfrm>
          <a:solidFill>
            <a:srgbClr val="1E4577"/>
          </a:solidFill>
        </p:grpSpPr>
        <p:sp>
          <p:nvSpPr>
            <p:cNvPr id="62" name="Google Shape;11786;p77"/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11787;p77"/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11788;p77"/>
            <p:cNvSpPr/>
            <p:nvPr/>
          </p:nvSpPr>
          <p:spPr>
            <a:xfrm>
              <a:off x="2189142" y="2460149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" name="Google Shape;11789;p77"/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11790;p77"/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11791;p77"/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11792;p77"/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11793;p77"/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11794;p77"/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18" name="Google Shape;11011;p76"/>
          <p:cNvGrpSpPr/>
          <p:nvPr/>
        </p:nvGrpSpPr>
        <p:grpSpPr>
          <a:xfrm>
            <a:off x="1795985" y="1535815"/>
            <a:ext cx="495193" cy="495745"/>
            <a:chOff x="7073928" y="2905757"/>
            <a:chExt cx="371395" cy="371809"/>
          </a:xfrm>
          <a:solidFill>
            <a:schemeClr val="bg1"/>
          </a:solidFill>
        </p:grpSpPr>
        <p:sp>
          <p:nvSpPr>
            <p:cNvPr id="119" name="Google Shape;11012;p76"/>
            <p:cNvSpPr/>
            <p:nvPr/>
          </p:nvSpPr>
          <p:spPr>
            <a:xfrm>
              <a:off x="7073928" y="2905757"/>
              <a:ext cx="371395" cy="371809"/>
            </a:xfrm>
            <a:custGeom>
              <a:avLst/>
              <a:gdLst/>
              <a:ahLst/>
              <a:cxnLst/>
              <a:rect l="l" t="t" r="r" b="b"/>
              <a:pathLst>
                <a:path w="11669" h="11682" extrusionOk="0">
                  <a:moveTo>
                    <a:pt x="3608" y="1811"/>
                  </a:moveTo>
                  <a:cubicBezTo>
                    <a:pt x="3822" y="1811"/>
                    <a:pt x="3989" y="1977"/>
                    <a:pt x="3989" y="2192"/>
                  </a:cubicBezTo>
                  <a:lnTo>
                    <a:pt x="3989" y="2561"/>
                  </a:lnTo>
                  <a:cubicBezTo>
                    <a:pt x="3989" y="2870"/>
                    <a:pt x="3727" y="3120"/>
                    <a:pt x="3417" y="3120"/>
                  </a:cubicBezTo>
                  <a:cubicBezTo>
                    <a:pt x="3411" y="3120"/>
                    <a:pt x="3404" y="3121"/>
                    <a:pt x="3398" y="3121"/>
                  </a:cubicBezTo>
                  <a:cubicBezTo>
                    <a:pt x="3109" y="3121"/>
                    <a:pt x="2870" y="2863"/>
                    <a:pt x="2870" y="2561"/>
                  </a:cubicBezTo>
                  <a:lnTo>
                    <a:pt x="2870" y="2192"/>
                  </a:lnTo>
                  <a:cubicBezTo>
                    <a:pt x="2870" y="1977"/>
                    <a:pt x="3024" y="1811"/>
                    <a:pt x="3239" y="1811"/>
                  </a:cubicBezTo>
                  <a:close/>
                  <a:moveTo>
                    <a:pt x="3596" y="3454"/>
                  </a:moveTo>
                  <a:lnTo>
                    <a:pt x="3596" y="3466"/>
                  </a:lnTo>
                  <a:cubicBezTo>
                    <a:pt x="3632" y="3561"/>
                    <a:pt x="3643" y="3644"/>
                    <a:pt x="3667" y="3704"/>
                  </a:cubicBezTo>
                  <a:lnTo>
                    <a:pt x="3429" y="3942"/>
                  </a:lnTo>
                  <a:lnTo>
                    <a:pt x="3405" y="3942"/>
                  </a:lnTo>
                  <a:lnTo>
                    <a:pt x="3167" y="3704"/>
                  </a:lnTo>
                  <a:cubicBezTo>
                    <a:pt x="3191" y="3644"/>
                    <a:pt x="3215" y="3585"/>
                    <a:pt x="3215" y="3525"/>
                  </a:cubicBezTo>
                  <a:lnTo>
                    <a:pt x="3215" y="3454"/>
                  </a:lnTo>
                  <a:close/>
                  <a:moveTo>
                    <a:pt x="5632" y="5204"/>
                  </a:moveTo>
                  <a:lnTo>
                    <a:pt x="5632" y="7418"/>
                  </a:lnTo>
                  <a:lnTo>
                    <a:pt x="4525" y="8204"/>
                  </a:lnTo>
                  <a:lnTo>
                    <a:pt x="4525" y="5466"/>
                  </a:lnTo>
                  <a:cubicBezTo>
                    <a:pt x="4608" y="5525"/>
                    <a:pt x="4727" y="5573"/>
                    <a:pt x="4846" y="5585"/>
                  </a:cubicBezTo>
                  <a:lnTo>
                    <a:pt x="4977" y="5585"/>
                  </a:lnTo>
                  <a:cubicBezTo>
                    <a:pt x="5120" y="5561"/>
                    <a:pt x="5263" y="5525"/>
                    <a:pt x="5370" y="5418"/>
                  </a:cubicBezTo>
                  <a:lnTo>
                    <a:pt x="5632" y="5204"/>
                  </a:lnTo>
                  <a:close/>
                  <a:moveTo>
                    <a:pt x="2893" y="3930"/>
                  </a:moveTo>
                  <a:lnTo>
                    <a:pt x="3167" y="4204"/>
                  </a:lnTo>
                  <a:cubicBezTo>
                    <a:pt x="3227" y="4263"/>
                    <a:pt x="3310" y="4299"/>
                    <a:pt x="3417" y="4299"/>
                  </a:cubicBezTo>
                  <a:cubicBezTo>
                    <a:pt x="3524" y="4299"/>
                    <a:pt x="3596" y="4275"/>
                    <a:pt x="3667" y="4204"/>
                  </a:cubicBezTo>
                  <a:lnTo>
                    <a:pt x="3905" y="3966"/>
                  </a:lnTo>
                  <a:cubicBezTo>
                    <a:pt x="3989" y="3989"/>
                    <a:pt x="4060" y="4025"/>
                    <a:pt x="4144" y="4025"/>
                  </a:cubicBezTo>
                  <a:cubicBezTo>
                    <a:pt x="4203" y="4025"/>
                    <a:pt x="4263" y="4049"/>
                    <a:pt x="4298" y="4097"/>
                  </a:cubicBezTo>
                  <a:lnTo>
                    <a:pt x="4798" y="4716"/>
                  </a:lnTo>
                  <a:cubicBezTo>
                    <a:pt x="4833" y="4764"/>
                    <a:pt x="4884" y="4789"/>
                    <a:pt x="4935" y="4789"/>
                  </a:cubicBezTo>
                  <a:cubicBezTo>
                    <a:pt x="4971" y="4789"/>
                    <a:pt x="5007" y="4776"/>
                    <a:pt x="5036" y="4751"/>
                  </a:cubicBezTo>
                  <a:lnTo>
                    <a:pt x="5656" y="4263"/>
                  </a:lnTo>
                  <a:cubicBezTo>
                    <a:pt x="5694" y="4231"/>
                    <a:pt x="5747" y="4209"/>
                    <a:pt x="5798" y="4209"/>
                  </a:cubicBezTo>
                  <a:cubicBezTo>
                    <a:pt x="5842" y="4209"/>
                    <a:pt x="5885" y="4225"/>
                    <a:pt x="5918" y="4263"/>
                  </a:cubicBezTo>
                  <a:cubicBezTo>
                    <a:pt x="5965" y="4299"/>
                    <a:pt x="5989" y="4347"/>
                    <a:pt x="5977" y="4406"/>
                  </a:cubicBezTo>
                  <a:cubicBezTo>
                    <a:pt x="5989" y="4454"/>
                    <a:pt x="5965" y="4513"/>
                    <a:pt x="5918" y="4537"/>
                  </a:cubicBezTo>
                  <a:lnTo>
                    <a:pt x="5144" y="5156"/>
                  </a:lnTo>
                  <a:cubicBezTo>
                    <a:pt x="5084" y="5192"/>
                    <a:pt x="5013" y="5228"/>
                    <a:pt x="4929" y="5240"/>
                  </a:cubicBezTo>
                  <a:lnTo>
                    <a:pt x="4858" y="5240"/>
                  </a:lnTo>
                  <a:cubicBezTo>
                    <a:pt x="4751" y="5228"/>
                    <a:pt x="4667" y="5180"/>
                    <a:pt x="4608" y="5109"/>
                  </a:cubicBezTo>
                  <a:lnTo>
                    <a:pt x="4453" y="4930"/>
                  </a:lnTo>
                  <a:cubicBezTo>
                    <a:pt x="4425" y="4884"/>
                    <a:pt x="4369" y="4866"/>
                    <a:pt x="4312" y="4866"/>
                  </a:cubicBezTo>
                  <a:cubicBezTo>
                    <a:pt x="4295" y="4866"/>
                    <a:pt x="4279" y="4868"/>
                    <a:pt x="4263" y="4870"/>
                  </a:cubicBezTo>
                  <a:cubicBezTo>
                    <a:pt x="4191" y="4894"/>
                    <a:pt x="4144" y="4954"/>
                    <a:pt x="4144" y="5037"/>
                  </a:cubicBezTo>
                  <a:lnTo>
                    <a:pt x="4144" y="8454"/>
                  </a:lnTo>
                  <a:lnTo>
                    <a:pt x="3763" y="8740"/>
                  </a:lnTo>
                  <a:lnTo>
                    <a:pt x="3763" y="7145"/>
                  </a:lnTo>
                  <a:cubicBezTo>
                    <a:pt x="3763" y="7061"/>
                    <a:pt x="3691" y="6978"/>
                    <a:pt x="3596" y="6978"/>
                  </a:cubicBezTo>
                  <a:cubicBezTo>
                    <a:pt x="3512" y="6978"/>
                    <a:pt x="3429" y="7061"/>
                    <a:pt x="3429" y="7145"/>
                  </a:cubicBezTo>
                  <a:lnTo>
                    <a:pt x="3429" y="8978"/>
                  </a:lnTo>
                  <a:lnTo>
                    <a:pt x="2870" y="9383"/>
                  </a:lnTo>
                  <a:lnTo>
                    <a:pt x="2870" y="7180"/>
                  </a:lnTo>
                  <a:cubicBezTo>
                    <a:pt x="2870" y="7014"/>
                    <a:pt x="2822" y="6835"/>
                    <a:pt x="2750" y="6680"/>
                  </a:cubicBezTo>
                  <a:lnTo>
                    <a:pt x="2572" y="6347"/>
                  </a:lnTo>
                  <a:cubicBezTo>
                    <a:pt x="2524" y="6240"/>
                    <a:pt x="2500" y="6121"/>
                    <a:pt x="2500" y="6013"/>
                  </a:cubicBezTo>
                  <a:lnTo>
                    <a:pt x="2500" y="4263"/>
                  </a:lnTo>
                  <a:cubicBezTo>
                    <a:pt x="2500" y="4180"/>
                    <a:pt x="2536" y="4120"/>
                    <a:pt x="2596" y="4085"/>
                  </a:cubicBezTo>
                  <a:lnTo>
                    <a:pt x="2893" y="3930"/>
                  </a:lnTo>
                  <a:close/>
                  <a:moveTo>
                    <a:pt x="5810" y="1"/>
                  </a:moveTo>
                  <a:cubicBezTo>
                    <a:pt x="5727" y="1"/>
                    <a:pt x="5656" y="72"/>
                    <a:pt x="5656" y="167"/>
                  </a:cubicBezTo>
                  <a:lnTo>
                    <a:pt x="5656" y="3870"/>
                  </a:lnTo>
                  <a:cubicBezTo>
                    <a:pt x="5596" y="3882"/>
                    <a:pt x="5537" y="3930"/>
                    <a:pt x="5477" y="3977"/>
                  </a:cubicBezTo>
                  <a:lnTo>
                    <a:pt x="5001" y="4358"/>
                  </a:lnTo>
                  <a:lnTo>
                    <a:pt x="4596" y="3870"/>
                  </a:lnTo>
                  <a:cubicBezTo>
                    <a:pt x="4489" y="3739"/>
                    <a:pt x="4346" y="3668"/>
                    <a:pt x="4179" y="3668"/>
                  </a:cubicBezTo>
                  <a:cubicBezTo>
                    <a:pt x="4072" y="3668"/>
                    <a:pt x="3989" y="3573"/>
                    <a:pt x="3989" y="3466"/>
                  </a:cubicBezTo>
                  <a:lnTo>
                    <a:pt x="3989" y="3275"/>
                  </a:lnTo>
                  <a:cubicBezTo>
                    <a:pt x="4203" y="3108"/>
                    <a:pt x="4358" y="2846"/>
                    <a:pt x="4358" y="2549"/>
                  </a:cubicBezTo>
                  <a:lnTo>
                    <a:pt x="4358" y="2180"/>
                  </a:lnTo>
                  <a:cubicBezTo>
                    <a:pt x="4358" y="1775"/>
                    <a:pt x="4024" y="1465"/>
                    <a:pt x="3643" y="1465"/>
                  </a:cubicBezTo>
                  <a:lnTo>
                    <a:pt x="3274" y="1465"/>
                  </a:lnTo>
                  <a:cubicBezTo>
                    <a:pt x="2870" y="1465"/>
                    <a:pt x="2560" y="1787"/>
                    <a:pt x="2560" y="2180"/>
                  </a:cubicBezTo>
                  <a:lnTo>
                    <a:pt x="2560" y="2549"/>
                  </a:lnTo>
                  <a:cubicBezTo>
                    <a:pt x="2560" y="2846"/>
                    <a:pt x="2703" y="3108"/>
                    <a:pt x="2929" y="3275"/>
                  </a:cubicBezTo>
                  <a:lnTo>
                    <a:pt x="2929" y="3525"/>
                  </a:lnTo>
                  <a:lnTo>
                    <a:pt x="2929" y="3549"/>
                  </a:lnTo>
                  <a:lnTo>
                    <a:pt x="2500" y="3751"/>
                  </a:lnTo>
                  <a:cubicBezTo>
                    <a:pt x="2322" y="3847"/>
                    <a:pt x="2203" y="4037"/>
                    <a:pt x="2203" y="4228"/>
                  </a:cubicBezTo>
                  <a:lnTo>
                    <a:pt x="2203" y="5990"/>
                  </a:lnTo>
                  <a:cubicBezTo>
                    <a:pt x="2203" y="6144"/>
                    <a:pt x="2239" y="6323"/>
                    <a:pt x="2322" y="6478"/>
                  </a:cubicBezTo>
                  <a:lnTo>
                    <a:pt x="2500" y="6823"/>
                  </a:lnTo>
                  <a:cubicBezTo>
                    <a:pt x="2536" y="6918"/>
                    <a:pt x="2572" y="7037"/>
                    <a:pt x="2572" y="7145"/>
                  </a:cubicBezTo>
                  <a:lnTo>
                    <a:pt x="2572" y="9597"/>
                  </a:lnTo>
                  <a:lnTo>
                    <a:pt x="83" y="11371"/>
                  </a:lnTo>
                  <a:cubicBezTo>
                    <a:pt x="12" y="11431"/>
                    <a:pt x="0" y="11538"/>
                    <a:pt x="36" y="11609"/>
                  </a:cubicBezTo>
                  <a:cubicBezTo>
                    <a:pt x="74" y="11655"/>
                    <a:pt x="133" y="11682"/>
                    <a:pt x="188" y="11682"/>
                  </a:cubicBezTo>
                  <a:cubicBezTo>
                    <a:pt x="219" y="11682"/>
                    <a:pt x="249" y="11674"/>
                    <a:pt x="274" y="11657"/>
                  </a:cubicBezTo>
                  <a:lnTo>
                    <a:pt x="5846" y="7716"/>
                  </a:lnTo>
                  <a:lnTo>
                    <a:pt x="11406" y="11657"/>
                  </a:lnTo>
                  <a:cubicBezTo>
                    <a:pt x="11442" y="11669"/>
                    <a:pt x="11466" y="11681"/>
                    <a:pt x="11513" y="11681"/>
                  </a:cubicBezTo>
                  <a:cubicBezTo>
                    <a:pt x="11573" y="11681"/>
                    <a:pt x="11621" y="11657"/>
                    <a:pt x="11644" y="11609"/>
                  </a:cubicBezTo>
                  <a:cubicBezTo>
                    <a:pt x="11668" y="11538"/>
                    <a:pt x="11644" y="11431"/>
                    <a:pt x="11573" y="11371"/>
                  </a:cubicBezTo>
                  <a:lnTo>
                    <a:pt x="5977" y="7395"/>
                  </a:lnTo>
                  <a:lnTo>
                    <a:pt x="5977" y="4930"/>
                  </a:lnTo>
                  <a:lnTo>
                    <a:pt x="6144" y="4787"/>
                  </a:lnTo>
                  <a:cubicBezTo>
                    <a:pt x="6263" y="4692"/>
                    <a:pt x="6334" y="4549"/>
                    <a:pt x="6346" y="4394"/>
                  </a:cubicBezTo>
                  <a:cubicBezTo>
                    <a:pt x="6346" y="4228"/>
                    <a:pt x="6287" y="4073"/>
                    <a:pt x="6168" y="3977"/>
                  </a:cubicBezTo>
                  <a:cubicBezTo>
                    <a:pt x="6108" y="3930"/>
                    <a:pt x="6049" y="3882"/>
                    <a:pt x="5977" y="3870"/>
                  </a:cubicBezTo>
                  <a:lnTo>
                    <a:pt x="5977" y="715"/>
                  </a:lnTo>
                  <a:lnTo>
                    <a:pt x="8275" y="715"/>
                  </a:lnTo>
                  <a:lnTo>
                    <a:pt x="8037" y="1191"/>
                  </a:lnTo>
                  <a:cubicBezTo>
                    <a:pt x="8001" y="1239"/>
                    <a:pt x="8001" y="1299"/>
                    <a:pt x="8037" y="1334"/>
                  </a:cubicBezTo>
                  <a:lnTo>
                    <a:pt x="8275" y="1811"/>
                  </a:lnTo>
                  <a:lnTo>
                    <a:pt x="6549" y="1811"/>
                  </a:lnTo>
                  <a:cubicBezTo>
                    <a:pt x="6453" y="1811"/>
                    <a:pt x="6382" y="1894"/>
                    <a:pt x="6382" y="1977"/>
                  </a:cubicBezTo>
                  <a:cubicBezTo>
                    <a:pt x="6382" y="2072"/>
                    <a:pt x="6453" y="2144"/>
                    <a:pt x="6549" y="2144"/>
                  </a:cubicBezTo>
                  <a:lnTo>
                    <a:pt x="8549" y="2144"/>
                  </a:lnTo>
                  <a:cubicBezTo>
                    <a:pt x="8608" y="2144"/>
                    <a:pt x="8668" y="2108"/>
                    <a:pt x="8704" y="2072"/>
                  </a:cubicBezTo>
                  <a:cubicBezTo>
                    <a:pt x="8727" y="2025"/>
                    <a:pt x="8727" y="1953"/>
                    <a:pt x="8716" y="1906"/>
                  </a:cubicBezTo>
                  <a:lnTo>
                    <a:pt x="8394" y="1251"/>
                  </a:lnTo>
                  <a:lnTo>
                    <a:pt x="8716" y="596"/>
                  </a:lnTo>
                  <a:cubicBezTo>
                    <a:pt x="8751" y="537"/>
                    <a:pt x="8751" y="477"/>
                    <a:pt x="8704" y="429"/>
                  </a:cubicBezTo>
                  <a:cubicBezTo>
                    <a:pt x="8668" y="394"/>
                    <a:pt x="8608" y="358"/>
                    <a:pt x="8549" y="358"/>
                  </a:cubicBezTo>
                  <a:lnTo>
                    <a:pt x="5977" y="358"/>
                  </a:lnTo>
                  <a:lnTo>
                    <a:pt x="5977" y="167"/>
                  </a:lnTo>
                  <a:cubicBezTo>
                    <a:pt x="5977" y="72"/>
                    <a:pt x="5906" y="1"/>
                    <a:pt x="5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0" name="Google Shape;11013;p76"/>
            <p:cNvSpPr/>
            <p:nvPr/>
          </p:nvSpPr>
          <p:spPr>
            <a:xfrm>
              <a:off x="7281188" y="3188513"/>
              <a:ext cx="65596" cy="48473"/>
            </a:xfrm>
            <a:custGeom>
              <a:avLst/>
              <a:gdLst/>
              <a:ahLst/>
              <a:cxnLst/>
              <a:rect l="l" t="t" r="r" b="b"/>
              <a:pathLst>
                <a:path w="2061" h="1523" extrusionOk="0">
                  <a:moveTo>
                    <a:pt x="204" y="1"/>
                  </a:moveTo>
                  <a:cubicBezTo>
                    <a:pt x="151" y="1"/>
                    <a:pt x="97" y="27"/>
                    <a:pt x="60" y="70"/>
                  </a:cubicBezTo>
                  <a:cubicBezTo>
                    <a:pt x="1" y="154"/>
                    <a:pt x="37" y="261"/>
                    <a:pt x="108" y="320"/>
                  </a:cubicBezTo>
                  <a:lnTo>
                    <a:pt x="1775" y="1487"/>
                  </a:lnTo>
                  <a:cubicBezTo>
                    <a:pt x="1799" y="1511"/>
                    <a:pt x="1834" y="1523"/>
                    <a:pt x="1882" y="1523"/>
                  </a:cubicBezTo>
                  <a:cubicBezTo>
                    <a:pt x="1942" y="1523"/>
                    <a:pt x="1977" y="1487"/>
                    <a:pt x="2013" y="1451"/>
                  </a:cubicBezTo>
                  <a:cubicBezTo>
                    <a:pt x="2061" y="1368"/>
                    <a:pt x="2037" y="1261"/>
                    <a:pt x="1965" y="1213"/>
                  </a:cubicBezTo>
                  <a:lnTo>
                    <a:pt x="299" y="35"/>
                  </a:lnTo>
                  <a:cubicBezTo>
                    <a:pt x="271" y="11"/>
                    <a:pt x="237" y="1"/>
                    <a:pt x="20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1" name="Google Shape;11014;p76"/>
            <p:cNvSpPr/>
            <p:nvPr/>
          </p:nvSpPr>
          <p:spPr>
            <a:xfrm>
              <a:off x="7252034" y="3168080"/>
              <a:ext cx="24634" cy="19287"/>
            </a:xfrm>
            <a:custGeom>
              <a:avLst/>
              <a:gdLst/>
              <a:ahLst/>
              <a:cxnLst/>
              <a:rect l="l" t="t" r="r" b="b"/>
              <a:pathLst>
                <a:path w="774" h="606" extrusionOk="0">
                  <a:moveTo>
                    <a:pt x="201" y="1"/>
                  </a:moveTo>
                  <a:cubicBezTo>
                    <a:pt x="148" y="1"/>
                    <a:pt x="97" y="29"/>
                    <a:pt x="60" y="81"/>
                  </a:cubicBezTo>
                  <a:cubicBezTo>
                    <a:pt x="0" y="153"/>
                    <a:pt x="24" y="260"/>
                    <a:pt x="95" y="319"/>
                  </a:cubicBezTo>
                  <a:lnTo>
                    <a:pt x="476" y="569"/>
                  </a:lnTo>
                  <a:cubicBezTo>
                    <a:pt x="500" y="581"/>
                    <a:pt x="536" y="605"/>
                    <a:pt x="572" y="605"/>
                  </a:cubicBezTo>
                  <a:cubicBezTo>
                    <a:pt x="631" y="605"/>
                    <a:pt x="679" y="569"/>
                    <a:pt x="714" y="522"/>
                  </a:cubicBezTo>
                  <a:cubicBezTo>
                    <a:pt x="774" y="450"/>
                    <a:pt x="750" y="343"/>
                    <a:pt x="667" y="284"/>
                  </a:cubicBezTo>
                  <a:lnTo>
                    <a:pt x="298" y="34"/>
                  </a:lnTo>
                  <a:cubicBezTo>
                    <a:pt x="266" y="11"/>
                    <a:pt x="233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23" name="Google Shape;11795;p77"/>
          <p:cNvSpPr/>
          <p:nvPr/>
        </p:nvSpPr>
        <p:spPr>
          <a:xfrm>
            <a:off x="7333511" y="4558232"/>
            <a:ext cx="485337" cy="481873"/>
          </a:xfrm>
          <a:custGeom>
            <a:avLst/>
            <a:gdLst/>
            <a:ahLst/>
            <a:cxnLst/>
            <a:rect l="l" t="t" r="r" b="b"/>
            <a:pathLst>
              <a:path w="11490" h="11408" extrusionOk="0">
                <a:moveTo>
                  <a:pt x="9311" y="394"/>
                </a:moveTo>
                <a:lnTo>
                  <a:pt x="11073" y="2144"/>
                </a:lnTo>
                <a:lnTo>
                  <a:pt x="10537" y="2680"/>
                </a:lnTo>
                <a:lnTo>
                  <a:pt x="10513" y="2668"/>
                </a:lnTo>
                <a:lnTo>
                  <a:pt x="8799" y="942"/>
                </a:lnTo>
                <a:lnTo>
                  <a:pt x="9311" y="394"/>
                </a:lnTo>
                <a:close/>
                <a:moveTo>
                  <a:pt x="2846" y="1299"/>
                </a:moveTo>
                <a:lnTo>
                  <a:pt x="3000" y="1465"/>
                </a:lnTo>
                <a:cubicBezTo>
                  <a:pt x="3228" y="1693"/>
                  <a:pt x="3531" y="1812"/>
                  <a:pt x="3838" y="1812"/>
                </a:cubicBezTo>
                <a:cubicBezTo>
                  <a:pt x="3852" y="1812"/>
                  <a:pt x="3867" y="1811"/>
                  <a:pt x="3881" y="1811"/>
                </a:cubicBezTo>
                <a:cubicBezTo>
                  <a:pt x="4524" y="1775"/>
                  <a:pt x="5334" y="1704"/>
                  <a:pt x="5763" y="1596"/>
                </a:cubicBezTo>
                <a:cubicBezTo>
                  <a:pt x="5775" y="1608"/>
                  <a:pt x="5798" y="1656"/>
                  <a:pt x="5834" y="1692"/>
                </a:cubicBezTo>
                <a:cubicBezTo>
                  <a:pt x="5858" y="1835"/>
                  <a:pt x="5798" y="1989"/>
                  <a:pt x="5667" y="2073"/>
                </a:cubicBezTo>
                <a:lnTo>
                  <a:pt x="4715" y="2466"/>
                </a:lnTo>
                <a:cubicBezTo>
                  <a:pt x="4655" y="2477"/>
                  <a:pt x="4632" y="2537"/>
                  <a:pt x="4608" y="2585"/>
                </a:cubicBezTo>
                <a:cubicBezTo>
                  <a:pt x="4596" y="2644"/>
                  <a:pt x="4608" y="2704"/>
                  <a:pt x="4655" y="2728"/>
                </a:cubicBezTo>
                <a:lnTo>
                  <a:pt x="5513" y="3597"/>
                </a:lnTo>
                <a:lnTo>
                  <a:pt x="5227" y="3894"/>
                </a:lnTo>
                <a:lnTo>
                  <a:pt x="4929" y="3597"/>
                </a:lnTo>
                <a:cubicBezTo>
                  <a:pt x="4899" y="3567"/>
                  <a:pt x="4852" y="3552"/>
                  <a:pt x="4806" y="3552"/>
                </a:cubicBezTo>
                <a:cubicBezTo>
                  <a:pt x="4760" y="3552"/>
                  <a:pt x="4715" y="3567"/>
                  <a:pt x="4691" y="3597"/>
                </a:cubicBezTo>
                <a:cubicBezTo>
                  <a:pt x="4632" y="3656"/>
                  <a:pt x="4632" y="3775"/>
                  <a:pt x="4691" y="3835"/>
                </a:cubicBezTo>
                <a:lnTo>
                  <a:pt x="4989" y="4132"/>
                </a:lnTo>
                <a:lnTo>
                  <a:pt x="4691" y="4430"/>
                </a:lnTo>
                <a:lnTo>
                  <a:pt x="4191" y="3930"/>
                </a:lnTo>
                <a:cubicBezTo>
                  <a:pt x="4161" y="3900"/>
                  <a:pt x="4117" y="3885"/>
                  <a:pt x="4072" y="3885"/>
                </a:cubicBezTo>
                <a:cubicBezTo>
                  <a:pt x="4027" y="3885"/>
                  <a:pt x="3983" y="3900"/>
                  <a:pt x="3953" y="3930"/>
                </a:cubicBezTo>
                <a:cubicBezTo>
                  <a:pt x="3893" y="3990"/>
                  <a:pt x="3893" y="4109"/>
                  <a:pt x="3953" y="4168"/>
                </a:cubicBezTo>
                <a:lnTo>
                  <a:pt x="4441" y="4668"/>
                </a:lnTo>
                <a:lnTo>
                  <a:pt x="4143" y="4966"/>
                </a:lnTo>
                <a:lnTo>
                  <a:pt x="3846" y="4668"/>
                </a:lnTo>
                <a:cubicBezTo>
                  <a:pt x="3822" y="4638"/>
                  <a:pt x="3777" y="4624"/>
                  <a:pt x="3731" y="4624"/>
                </a:cubicBezTo>
                <a:cubicBezTo>
                  <a:pt x="3685" y="4624"/>
                  <a:pt x="3637" y="4638"/>
                  <a:pt x="3608" y="4668"/>
                </a:cubicBezTo>
                <a:cubicBezTo>
                  <a:pt x="3548" y="4728"/>
                  <a:pt x="3548" y="4847"/>
                  <a:pt x="3608" y="4906"/>
                </a:cubicBezTo>
                <a:lnTo>
                  <a:pt x="3905" y="5204"/>
                </a:lnTo>
                <a:lnTo>
                  <a:pt x="3608" y="5502"/>
                </a:lnTo>
                <a:lnTo>
                  <a:pt x="1976" y="3859"/>
                </a:lnTo>
                <a:cubicBezTo>
                  <a:pt x="1929" y="3811"/>
                  <a:pt x="1881" y="3751"/>
                  <a:pt x="1857" y="3680"/>
                </a:cubicBezTo>
                <a:cubicBezTo>
                  <a:pt x="1822" y="3620"/>
                  <a:pt x="1810" y="3549"/>
                  <a:pt x="1810" y="3478"/>
                </a:cubicBezTo>
                <a:cubicBezTo>
                  <a:pt x="1798" y="3335"/>
                  <a:pt x="1750" y="3216"/>
                  <a:pt x="1667" y="3132"/>
                </a:cubicBezTo>
                <a:lnTo>
                  <a:pt x="1334" y="2799"/>
                </a:lnTo>
                <a:lnTo>
                  <a:pt x="2846" y="1299"/>
                </a:lnTo>
                <a:close/>
                <a:moveTo>
                  <a:pt x="7882" y="5954"/>
                </a:moveTo>
                <a:lnTo>
                  <a:pt x="9525" y="7597"/>
                </a:lnTo>
                <a:cubicBezTo>
                  <a:pt x="9620" y="7704"/>
                  <a:pt x="9680" y="7835"/>
                  <a:pt x="9680" y="7966"/>
                </a:cubicBezTo>
                <a:cubicBezTo>
                  <a:pt x="9680" y="8026"/>
                  <a:pt x="9704" y="8085"/>
                  <a:pt x="9727" y="8145"/>
                </a:cubicBezTo>
                <a:cubicBezTo>
                  <a:pt x="9763" y="8204"/>
                  <a:pt x="9787" y="8252"/>
                  <a:pt x="9835" y="8300"/>
                </a:cubicBezTo>
                <a:lnTo>
                  <a:pt x="10156" y="8621"/>
                </a:lnTo>
                <a:lnTo>
                  <a:pt x="8680" y="10145"/>
                </a:lnTo>
                <a:lnTo>
                  <a:pt x="8513" y="9978"/>
                </a:lnTo>
                <a:cubicBezTo>
                  <a:pt x="8286" y="9751"/>
                  <a:pt x="7993" y="9632"/>
                  <a:pt x="7677" y="9632"/>
                </a:cubicBezTo>
                <a:cubicBezTo>
                  <a:pt x="7662" y="9632"/>
                  <a:pt x="7647" y="9633"/>
                  <a:pt x="7632" y="9633"/>
                </a:cubicBezTo>
                <a:cubicBezTo>
                  <a:pt x="6989" y="9669"/>
                  <a:pt x="6179" y="9740"/>
                  <a:pt x="5763" y="9847"/>
                </a:cubicBezTo>
                <a:cubicBezTo>
                  <a:pt x="5739" y="9824"/>
                  <a:pt x="5715" y="9788"/>
                  <a:pt x="5679" y="9752"/>
                </a:cubicBezTo>
                <a:cubicBezTo>
                  <a:pt x="5656" y="9609"/>
                  <a:pt x="5715" y="9455"/>
                  <a:pt x="5846" y="9371"/>
                </a:cubicBezTo>
                <a:lnTo>
                  <a:pt x="6799" y="8978"/>
                </a:lnTo>
                <a:cubicBezTo>
                  <a:pt x="6858" y="8966"/>
                  <a:pt x="6894" y="8907"/>
                  <a:pt x="6906" y="8859"/>
                </a:cubicBezTo>
                <a:cubicBezTo>
                  <a:pt x="6918" y="8800"/>
                  <a:pt x="6906" y="8740"/>
                  <a:pt x="6858" y="8716"/>
                </a:cubicBezTo>
                <a:lnTo>
                  <a:pt x="6001" y="7847"/>
                </a:lnTo>
                <a:lnTo>
                  <a:pt x="6298" y="7550"/>
                </a:lnTo>
                <a:lnTo>
                  <a:pt x="6596" y="7847"/>
                </a:lnTo>
                <a:cubicBezTo>
                  <a:pt x="6620" y="7883"/>
                  <a:pt x="6668" y="7895"/>
                  <a:pt x="6715" y="7895"/>
                </a:cubicBezTo>
                <a:cubicBezTo>
                  <a:pt x="6751" y="7895"/>
                  <a:pt x="6799" y="7883"/>
                  <a:pt x="6834" y="7847"/>
                </a:cubicBezTo>
                <a:cubicBezTo>
                  <a:pt x="6894" y="7788"/>
                  <a:pt x="6894" y="7669"/>
                  <a:pt x="6834" y="7609"/>
                </a:cubicBezTo>
                <a:lnTo>
                  <a:pt x="6537" y="7311"/>
                </a:lnTo>
                <a:lnTo>
                  <a:pt x="6834" y="7014"/>
                </a:lnTo>
                <a:lnTo>
                  <a:pt x="7322" y="7502"/>
                </a:lnTo>
                <a:cubicBezTo>
                  <a:pt x="7346" y="7538"/>
                  <a:pt x="7394" y="7550"/>
                  <a:pt x="7441" y="7550"/>
                </a:cubicBezTo>
                <a:cubicBezTo>
                  <a:pt x="7477" y="7550"/>
                  <a:pt x="7525" y="7538"/>
                  <a:pt x="7561" y="7502"/>
                </a:cubicBezTo>
                <a:cubicBezTo>
                  <a:pt x="7620" y="7442"/>
                  <a:pt x="7620" y="7323"/>
                  <a:pt x="7561" y="7264"/>
                </a:cubicBezTo>
                <a:lnTo>
                  <a:pt x="7072" y="6776"/>
                </a:lnTo>
                <a:lnTo>
                  <a:pt x="7263" y="6585"/>
                </a:lnTo>
                <a:lnTo>
                  <a:pt x="7346" y="6490"/>
                </a:lnTo>
                <a:lnTo>
                  <a:pt x="7644" y="6788"/>
                </a:lnTo>
                <a:cubicBezTo>
                  <a:pt x="7680" y="6823"/>
                  <a:pt x="7715" y="6835"/>
                  <a:pt x="7763" y="6835"/>
                </a:cubicBezTo>
                <a:cubicBezTo>
                  <a:pt x="7811" y="6835"/>
                  <a:pt x="7858" y="6823"/>
                  <a:pt x="7882" y="6788"/>
                </a:cubicBezTo>
                <a:cubicBezTo>
                  <a:pt x="7942" y="6728"/>
                  <a:pt x="7942" y="6609"/>
                  <a:pt x="7882" y="6549"/>
                </a:cubicBezTo>
                <a:lnTo>
                  <a:pt x="7584" y="6252"/>
                </a:lnTo>
                <a:lnTo>
                  <a:pt x="7882" y="5954"/>
                </a:lnTo>
                <a:close/>
                <a:moveTo>
                  <a:pt x="964" y="8752"/>
                </a:moveTo>
                <a:lnTo>
                  <a:pt x="976" y="8776"/>
                </a:lnTo>
                <a:lnTo>
                  <a:pt x="2703" y="10502"/>
                </a:lnTo>
                <a:lnTo>
                  <a:pt x="2191" y="11050"/>
                </a:lnTo>
                <a:lnTo>
                  <a:pt x="429" y="9288"/>
                </a:lnTo>
                <a:lnTo>
                  <a:pt x="964" y="8752"/>
                </a:lnTo>
                <a:close/>
                <a:moveTo>
                  <a:pt x="10537" y="8752"/>
                </a:moveTo>
                <a:lnTo>
                  <a:pt x="11073" y="9288"/>
                </a:lnTo>
                <a:lnTo>
                  <a:pt x="9311" y="11050"/>
                </a:lnTo>
                <a:lnTo>
                  <a:pt x="8775" y="10514"/>
                </a:lnTo>
                <a:lnTo>
                  <a:pt x="8799" y="10490"/>
                </a:lnTo>
                <a:lnTo>
                  <a:pt x="10525" y="8764"/>
                </a:lnTo>
                <a:lnTo>
                  <a:pt x="10537" y="8752"/>
                </a:lnTo>
                <a:close/>
                <a:moveTo>
                  <a:pt x="2203" y="1"/>
                </a:moveTo>
                <a:cubicBezTo>
                  <a:pt x="2155" y="1"/>
                  <a:pt x="2107" y="13"/>
                  <a:pt x="2084" y="49"/>
                </a:cubicBezTo>
                <a:lnTo>
                  <a:pt x="1429" y="703"/>
                </a:lnTo>
                <a:cubicBezTo>
                  <a:pt x="1369" y="763"/>
                  <a:pt x="1369" y="882"/>
                  <a:pt x="1429" y="942"/>
                </a:cubicBezTo>
                <a:cubicBezTo>
                  <a:pt x="1459" y="971"/>
                  <a:pt x="1503" y="986"/>
                  <a:pt x="1548" y="986"/>
                </a:cubicBezTo>
                <a:cubicBezTo>
                  <a:pt x="1592" y="986"/>
                  <a:pt x="1637" y="971"/>
                  <a:pt x="1667" y="942"/>
                </a:cubicBezTo>
                <a:lnTo>
                  <a:pt x="2203" y="406"/>
                </a:lnTo>
                <a:lnTo>
                  <a:pt x="2738" y="942"/>
                </a:lnTo>
                <a:lnTo>
                  <a:pt x="2727" y="953"/>
                </a:lnTo>
                <a:lnTo>
                  <a:pt x="964" y="2668"/>
                </a:lnTo>
                <a:lnTo>
                  <a:pt x="953" y="2680"/>
                </a:lnTo>
                <a:lnTo>
                  <a:pt x="417" y="2144"/>
                </a:lnTo>
                <a:lnTo>
                  <a:pt x="1155" y="1406"/>
                </a:lnTo>
                <a:cubicBezTo>
                  <a:pt x="1214" y="1346"/>
                  <a:pt x="1214" y="1227"/>
                  <a:pt x="1155" y="1168"/>
                </a:cubicBezTo>
                <a:cubicBezTo>
                  <a:pt x="1125" y="1138"/>
                  <a:pt x="1081" y="1123"/>
                  <a:pt x="1036" y="1123"/>
                </a:cubicBezTo>
                <a:cubicBezTo>
                  <a:pt x="991" y="1123"/>
                  <a:pt x="947" y="1138"/>
                  <a:pt x="917" y="1168"/>
                </a:cubicBezTo>
                <a:lnTo>
                  <a:pt x="60" y="2025"/>
                </a:lnTo>
                <a:cubicBezTo>
                  <a:pt x="24" y="2061"/>
                  <a:pt x="12" y="2096"/>
                  <a:pt x="12" y="2144"/>
                </a:cubicBezTo>
                <a:cubicBezTo>
                  <a:pt x="12" y="2192"/>
                  <a:pt x="24" y="2239"/>
                  <a:pt x="60" y="2263"/>
                </a:cubicBezTo>
                <a:lnTo>
                  <a:pt x="833" y="3037"/>
                </a:lnTo>
                <a:cubicBezTo>
                  <a:pt x="857" y="3073"/>
                  <a:pt x="905" y="3085"/>
                  <a:pt x="953" y="3085"/>
                </a:cubicBezTo>
                <a:cubicBezTo>
                  <a:pt x="1000" y="3085"/>
                  <a:pt x="1036" y="3073"/>
                  <a:pt x="1072" y="3037"/>
                </a:cubicBezTo>
                <a:lnTo>
                  <a:pt x="1084" y="3025"/>
                </a:lnTo>
                <a:lnTo>
                  <a:pt x="1417" y="3347"/>
                </a:lnTo>
                <a:cubicBezTo>
                  <a:pt x="1441" y="3382"/>
                  <a:pt x="1476" y="3430"/>
                  <a:pt x="1476" y="3466"/>
                </a:cubicBezTo>
                <a:cubicBezTo>
                  <a:pt x="1488" y="3573"/>
                  <a:pt x="1500" y="3692"/>
                  <a:pt x="1548" y="3787"/>
                </a:cubicBezTo>
                <a:cubicBezTo>
                  <a:pt x="1595" y="3882"/>
                  <a:pt x="1655" y="3978"/>
                  <a:pt x="1738" y="4049"/>
                </a:cubicBezTo>
                <a:lnTo>
                  <a:pt x="3381" y="5692"/>
                </a:lnTo>
                <a:lnTo>
                  <a:pt x="2691" y="6371"/>
                </a:lnTo>
                <a:lnTo>
                  <a:pt x="2393" y="5645"/>
                </a:lnTo>
                <a:cubicBezTo>
                  <a:pt x="2393" y="5645"/>
                  <a:pt x="2393" y="5633"/>
                  <a:pt x="2381" y="5633"/>
                </a:cubicBezTo>
                <a:cubicBezTo>
                  <a:pt x="2248" y="5404"/>
                  <a:pt x="2016" y="5274"/>
                  <a:pt x="1775" y="5274"/>
                </a:cubicBezTo>
                <a:cubicBezTo>
                  <a:pt x="1715" y="5274"/>
                  <a:pt x="1655" y="5283"/>
                  <a:pt x="1595" y="5299"/>
                </a:cubicBezTo>
                <a:cubicBezTo>
                  <a:pt x="1572" y="5299"/>
                  <a:pt x="1560" y="5311"/>
                  <a:pt x="1548" y="5311"/>
                </a:cubicBezTo>
                <a:cubicBezTo>
                  <a:pt x="1393" y="5406"/>
                  <a:pt x="1214" y="5573"/>
                  <a:pt x="1274" y="5728"/>
                </a:cubicBezTo>
                <a:cubicBezTo>
                  <a:pt x="1369" y="6014"/>
                  <a:pt x="1441" y="6668"/>
                  <a:pt x="1488" y="7573"/>
                </a:cubicBezTo>
                <a:cubicBezTo>
                  <a:pt x="1500" y="7811"/>
                  <a:pt x="1417" y="8038"/>
                  <a:pt x="1250" y="8204"/>
                </a:cubicBezTo>
                <a:lnTo>
                  <a:pt x="1084" y="8371"/>
                </a:lnTo>
                <a:lnTo>
                  <a:pt x="1072" y="8347"/>
                </a:lnTo>
                <a:cubicBezTo>
                  <a:pt x="1042" y="8317"/>
                  <a:pt x="997" y="8303"/>
                  <a:pt x="953" y="8303"/>
                </a:cubicBezTo>
                <a:cubicBezTo>
                  <a:pt x="908" y="8303"/>
                  <a:pt x="863" y="8317"/>
                  <a:pt x="833" y="8347"/>
                </a:cubicBezTo>
                <a:lnTo>
                  <a:pt x="60" y="9121"/>
                </a:lnTo>
                <a:cubicBezTo>
                  <a:pt x="0" y="9181"/>
                  <a:pt x="0" y="9300"/>
                  <a:pt x="60" y="9359"/>
                </a:cubicBezTo>
                <a:lnTo>
                  <a:pt x="2048" y="11360"/>
                </a:lnTo>
                <a:cubicBezTo>
                  <a:pt x="2084" y="11383"/>
                  <a:pt x="2119" y="11407"/>
                  <a:pt x="2167" y="11407"/>
                </a:cubicBezTo>
                <a:cubicBezTo>
                  <a:pt x="2215" y="11407"/>
                  <a:pt x="2262" y="11383"/>
                  <a:pt x="2286" y="11360"/>
                </a:cubicBezTo>
                <a:lnTo>
                  <a:pt x="3060" y="10586"/>
                </a:lnTo>
                <a:cubicBezTo>
                  <a:pt x="3119" y="10526"/>
                  <a:pt x="3119" y="10407"/>
                  <a:pt x="3060" y="10348"/>
                </a:cubicBezTo>
                <a:lnTo>
                  <a:pt x="3048" y="10336"/>
                </a:lnTo>
                <a:lnTo>
                  <a:pt x="3370" y="10002"/>
                </a:lnTo>
                <a:cubicBezTo>
                  <a:pt x="3405" y="9978"/>
                  <a:pt x="3453" y="9943"/>
                  <a:pt x="3489" y="9943"/>
                </a:cubicBezTo>
                <a:cubicBezTo>
                  <a:pt x="3572" y="9943"/>
                  <a:pt x="3631" y="9931"/>
                  <a:pt x="3691" y="9919"/>
                </a:cubicBezTo>
                <a:cubicBezTo>
                  <a:pt x="3751" y="9895"/>
                  <a:pt x="3822" y="9871"/>
                  <a:pt x="3881" y="9836"/>
                </a:cubicBezTo>
                <a:cubicBezTo>
                  <a:pt x="3953" y="9800"/>
                  <a:pt x="3989" y="9693"/>
                  <a:pt x="3941" y="9621"/>
                </a:cubicBezTo>
                <a:cubicBezTo>
                  <a:pt x="3910" y="9566"/>
                  <a:pt x="3853" y="9537"/>
                  <a:pt x="3797" y="9537"/>
                </a:cubicBezTo>
                <a:cubicBezTo>
                  <a:pt x="3768" y="9537"/>
                  <a:pt x="3739" y="9545"/>
                  <a:pt x="3715" y="9562"/>
                </a:cubicBezTo>
                <a:cubicBezTo>
                  <a:pt x="3667" y="9574"/>
                  <a:pt x="3643" y="9597"/>
                  <a:pt x="3596" y="9597"/>
                </a:cubicBezTo>
                <a:cubicBezTo>
                  <a:pt x="3548" y="9621"/>
                  <a:pt x="3512" y="9621"/>
                  <a:pt x="3465" y="9633"/>
                </a:cubicBezTo>
                <a:cubicBezTo>
                  <a:pt x="3334" y="9645"/>
                  <a:pt x="3215" y="9693"/>
                  <a:pt x="3119" y="9776"/>
                </a:cubicBezTo>
                <a:lnTo>
                  <a:pt x="2798" y="10109"/>
                </a:lnTo>
                <a:lnTo>
                  <a:pt x="1286" y="8609"/>
                </a:lnTo>
                <a:lnTo>
                  <a:pt x="1453" y="8443"/>
                </a:lnTo>
                <a:cubicBezTo>
                  <a:pt x="1691" y="8204"/>
                  <a:pt x="1810" y="7895"/>
                  <a:pt x="1798" y="7561"/>
                </a:cubicBezTo>
                <a:cubicBezTo>
                  <a:pt x="1762" y="6919"/>
                  <a:pt x="1691" y="6109"/>
                  <a:pt x="1584" y="5692"/>
                </a:cubicBezTo>
                <a:cubicBezTo>
                  <a:pt x="1607" y="5668"/>
                  <a:pt x="1643" y="5645"/>
                  <a:pt x="1679" y="5609"/>
                </a:cubicBezTo>
                <a:cubicBezTo>
                  <a:pt x="1699" y="5605"/>
                  <a:pt x="1720" y="5604"/>
                  <a:pt x="1741" y="5604"/>
                </a:cubicBezTo>
                <a:cubicBezTo>
                  <a:pt x="1865" y="5604"/>
                  <a:pt x="1989" y="5663"/>
                  <a:pt x="2060" y="5776"/>
                </a:cubicBezTo>
                <a:lnTo>
                  <a:pt x="2453" y="6728"/>
                </a:lnTo>
                <a:cubicBezTo>
                  <a:pt x="2465" y="6788"/>
                  <a:pt x="2524" y="6823"/>
                  <a:pt x="2572" y="6835"/>
                </a:cubicBezTo>
                <a:cubicBezTo>
                  <a:pt x="2586" y="6838"/>
                  <a:pt x="2600" y="6839"/>
                  <a:pt x="2613" y="6839"/>
                </a:cubicBezTo>
                <a:cubicBezTo>
                  <a:pt x="2657" y="6839"/>
                  <a:pt x="2696" y="6824"/>
                  <a:pt x="2715" y="6788"/>
                </a:cubicBezTo>
                <a:lnTo>
                  <a:pt x="4441" y="5061"/>
                </a:lnTo>
                <a:lnTo>
                  <a:pt x="5298" y="4216"/>
                </a:lnTo>
                <a:lnTo>
                  <a:pt x="5382" y="4121"/>
                </a:lnTo>
                <a:cubicBezTo>
                  <a:pt x="5417" y="4085"/>
                  <a:pt x="5465" y="4067"/>
                  <a:pt x="5514" y="4067"/>
                </a:cubicBezTo>
                <a:cubicBezTo>
                  <a:pt x="5563" y="4067"/>
                  <a:pt x="5614" y="4085"/>
                  <a:pt x="5656" y="4121"/>
                </a:cubicBezTo>
                <a:lnTo>
                  <a:pt x="5679" y="4156"/>
                </a:lnTo>
                <a:cubicBezTo>
                  <a:pt x="5715" y="4180"/>
                  <a:pt x="5739" y="4240"/>
                  <a:pt x="5739" y="4287"/>
                </a:cubicBezTo>
                <a:cubicBezTo>
                  <a:pt x="5739" y="4335"/>
                  <a:pt x="5727" y="4382"/>
                  <a:pt x="5679" y="4418"/>
                </a:cubicBezTo>
                <a:lnTo>
                  <a:pt x="5060" y="5049"/>
                </a:lnTo>
                <a:lnTo>
                  <a:pt x="4739" y="5359"/>
                </a:lnTo>
                <a:lnTo>
                  <a:pt x="3584" y="6526"/>
                </a:lnTo>
                <a:cubicBezTo>
                  <a:pt x="3524" y="6585"/>
                  <a:pt x="3524" y="6704"/>
                  <a:pt x="3584" y="6764"/>
                </a:cubicBezTo>
                <a:cubicBezTo>
                  <a:pt x="3608" y="6788"/>
                  <a:pt x="3655" y="6799"/>
                  <a:pt x="3703" y="6799"/>
                </a:cubicBezTo>
                <a:cubicBezTo>
                  <a:pt x="3751" y="6799"/>
                  <a:pt x="3786" y="6788"/>
                  <a:pt x="3822" y="6764"/>
                </a:cubicBezTo>
                <a:lnTo>
                  <a:pt x="5834" y="4752"/>
                </a:lnTo>
                <a:cubicBezTo>
                  <a:pt x="5846" y="4740"/>
                  <a:pt x="5870" y="4716"/>
                  <a:pt x="5894" y="4704"/>
                </a:cubicBezTo>
                <a:cubicBezTo>
                  <a:pt x="5912" y="4696"/>
                  <a:pt x="5934" y="4692"/>
                  <a:pt x="5955" y="4692"/>
                </a:cubicBezTo>
                <a:cubicBezTo>
                  <a:pt x="6002" y="4692"/>
                  <a:pt x="6052" y="4711"/>
                  <a:pt x="6084" y="4752"/>
                </a:cubicBezTo>
                <a:lnTo>
                  <a:pt x="6132" y="4799"/>
                </a:lnTo>
                <a:cubicBezTo>
                  <a:pt x="6203" y="4871"/>
                  <a:pt x="6203" y="4978"/>
                  <a:pt x="6132" y="5049"/>
                </a:cubicBezTo>
                <a:lnTo>
                  <a:pt x="5132" y="6049"/>
                </a:lnTo>
                <a:lnTo>
                  <a:pt x="5072" y="6109"/>
                </a:lnTo>
                <a:lnTo>
                  <a:pt x="3941" y="7240"/>
                </a:lnTo>
                <a:cubicBezTo>
                  <a:pt x="3881" y="7300"/>
                  <a:pt x="3881" y="7419"/>
                  <a:pt x="3941" y="7478"/>
                </a:cubicBezTo>
                <a:cubicBezTo>
                  <a:pt x="3965" y="7502"/>
                  <a:pt x="4012" y="7514"/>
                  <a:pt x="4060" y="7514"/>
                </a:cubicBezTo>
                <a:cubicBezTo>
                  <a:pt x="4108" y="7514"/>
                  <a:pt x="4143" y="7502"/>
                  <a:pt x="4179" y="7478"/>
                </a:cubicBezTo>
                <a:lnTo>
                  <a:pt x="5310" y="6347"/>
                </a:lnTo>
                <a:lnTo>
                  <a:pt x="6310" y="5347"/>
                </a:lnTo>
                <a:cubicBezTo>
                  <a:pt x="6334" y="5311"/>
                  <a:pt x="6382" y="5299"/>
                  <a:pt x="6429" y="5299"/>
                </a:cubicBezTo>
                <a:cubicBezTo>
                  <a:pt x="6465" y="5299"/>
                  <a:pt x="6513" y="5311"/>
                  <a:pt x="6548" y="5347"/>
                </a:cubicBezTo>
                <a:lnTo>
                  <a:pt x="6584" y="5395"/>
                </a:lnTo>
                <a:cubicBezTo>
                  <a:pt x="6620" y="5418"/>
                  <a:pt x="6632" y="5466"/>
                  <a:pt x="6632" y="5514"/>
                </a:cubicBezTo>
                <a:cubicBezTo>
                  <a:pt x="6632" y="5549"/>
                  <a:pt x="6620" y="5597"/>
                  <a:pt x="6584" y="5633"/>
                </a:cubicBezTo>
                <a:lnTo>
                  <a:pt x="5596" y="6621"/>
                </a:lnTo>
                <a:lnTo>
                  <a:pt x="4655" y="7561"/>
                </a:lnTo>
                <a:cubicBezTo>
                  <a:pt x="4596" y="7621"/>
                  <a:pt x="4596" y="7740"/>
                  <a:pt x="4655" y="7800"/>
                </a:cubicBezTo>
                <a:cubicBezTo>
                  <a:pt x="4679" y="7835"/>
                  <a:pt x="4727" y="7847"/>
                  <a:pt x="4774" y="7847"/>
                </a:cubicBezTo>
                <a:cubicBezTo>
                  <a:pt x="4822" y="7847"/>
                  <a:pt x="4858" y="7835"/>
                  <a:pt x="4894" y="7800"/>
                </a:cubicBezTo>
                <a:lnTo>
                  <a:pt x="6691" y="6002"/>
                </a:lnTo>
                <a:cubicBezTo>
                  <a:pt x="6728" y="5965"/>
                  <a:pt x="6764" y="5950"/>
                  <a:pt x="6806" y="5950"/>
                </a:cubicBezTo>
                <a:cubicBezTo>
                  <a:pt x="6819" y="5950"/>
                  <a:pt x="6832" y="5951"/>
                  <a:pt x="6846" y="5954"/>
                </a:cubicBezTo>
                <a:cubicBezTo>
                  <a:pt x="6870" y="5954"/>
                  <a:pt x="6906" y="5966"/>
                  <a:pt x="6918" y="6002"/>
                </a:cubicBezTo>
                <a:lnTo>
                  <a:pt x="6977" y="6061"/>
                </a:lnTo>
                <a:cubicBezTo>
                  <a:pt x="7037" y="6121"/>
                  <a:pt x="7037" y="6228"/>
                  <a:pt x="6977" y="6287"/>
                </a:cubicBezTo>
                <a:lnTo>
                  <a:pt x="5608" y="7657"/>
                </a:lnTo>
                <a:lnTo>
                  <a:pt x="4179" y="9085"/>
                </a:lnTo>
                <a:cubicBezTo>
                  <a:pt x="4120" y="9145"/>
                  <a:pt x="4120" y="9264"/>
                  <a:pt x="4179" y="9324"/>
                </a:cubicBezTo>
                <a:cubicBezTo>
                  <a:pt x="4203" y="9347"/>
                  <a:pt x="4251" y="9359"/>
                  <a:pt x="4298" y="9359"/>
                </a:cubicBezTo>
                <a:cubicBezTo>
                  <a:pt x="4346" y="9359"/>
                  <a:pt x="4382" y="9347"/>
                  <a:pt x="4417" y="9324"/>
                </a:cubicBezTo>
                <a:lnTo>
                  <a:pt x="5727" y="8014"/>
                </a:lnTo>
                <a:lnTo>
                  <a:pt x="6406" y="8693"/>
                </a:lnTo>
                <a:lnTo>
                  <a:pt x="5679" y="8990"/>
                </a:lnTo>
                <a:cubicBezTo>
                  <a:pt x="5679" y="8990"/>
                  <a:pt x="5667" y="8990"/>
                  <a:pt x="5667" y="9002"/>
                </a:cubicBezTo>
                <a:cubicBezTo>
                  <a:pt x="5382" y="9169"/>
                  <a:pt x="5251" y="9502"/>
                  <a:pt x="5334" y="9800"/>
                </a:cubicBezTo>
                <a:cubicBezTo>
                  <a:pt x="5334" y="9812"/>
                  <a:pt x="5358" y="9824"/>
                  <a:pt x="5358" y="9836"/>
                </a:cubicBezTo>
                <a:cubicBezTo>
                  <a:pt x="5430" y="9969"/>
                  <a:pt x="5564" y="10121"/>
                  <a:pt x="5707" y="10121"/>
                </a:cubicBezTo>
                <a:cubicBezTo>
                  <a:pt x="5730" y="10121"/>
                  <a:pt x="5752" y="10117"/>
                  <a:pt x="5775" y="10109"/>
                </a:cubicBezTo>
                <a:cubicBezTo>
                  <a:pt x="6048" y="10014"/>
                  <a:pt x="6703" y="9943"/>
                  <a:pt x="7620" y="9895"/>
                </a:cubicBezTo>
                <a:cubicBezTo>
                  <a:pt x="7633" y="9894"/>
                  <a:pt x="7647" y="9894"/>
                  <a:pt x="7660" y="9894"/>
                </a:cubicBezTo>
                <a:cubicBezTo>
                  <a:pt x="7882" y="9894"/>
                  <a:pt x="8082" y="9987"/>
                  <a:pt x="8239" y="10133"/>
                </a:cubicBezTo>
                <a:lnTo>
                  <a:pt x="8406" y="10300"/>
                </a:lnTo>
                <a:lnTo>
                  <a:pt x="8394" y="10312"/>
                </a:lnTo>
                <a:cubicBezTo>
                  <a:pt x="8334" y="10371"/>
                  <a:pt x="8334" y="10490"/>
                  <a:pt x="8394" y="10550"/>
                </a:cubicBezTo>
                <a:lnTo>
                  <a:pt x="9168" y="11324"/>
                </a:lnTo>
                <a:cubicBezTo>
                  <a:pt x="9192" y="11360"/>
                  <a:pt x="9239" y="11371"/>
                  <a:pt x="9287" y="11371"/>
                </a:cubicBezTo>
                <a:cubicBezTo>
                  <a:pt x="9323" y="11371"/>
                  <a:pt x="9370" y="11360"/>
                  <a:pt x="9406" y="11324"/>
                </a:cubicBezTo>
                <a:lnTo>
                  <a:pt x="11394" y="9335"/>
                </a:lnTo>
                <a:cubicBezTo>
                  <a:pt x="11454" y="9276"/>
                  <a:pt x="11454" y="9157"/>
                  <a:pt x="11394" y="9097"/>
                </a:cubicBezTo>
                <a:lnTo>
                  <a:pt x="10656" y="8395"/>
                </a:lnTo>
                <a:cubicBezTo>
                  <a:pt x="10620" y="8371"/>
                  <a:pt x="10585" y="8359"/>
                  <a:pt x="10537" y="8359"/>
                </a:cubicBezTo>
                <a:cubicBezTo>
                  <a:pt x="10489" y="8359"/>
                  <a:pt x="10442" y="8371"/>
                  <a:pt x="10418" y="8395"/>
                </a:cubicBezTo>
                <a:lnTo>
                  <a:pt x="10406" y="8419"/>
                </a:lnTo>
                <a:lnTo>
                  <a:pt x="10073" y="8085"/>
                </a:lnTo>
                <a:cubicBezTo>
                  <a:pt x="10061" y="8073"/>
                  <a:pt x="10049" y="8050"/>
                  <a:pt x="10025" y="8026"/>
                </a:cubicBezTo>
                <a:cubicBezTo>
                  <a:pt x="10013" y="8014"/>
                  <a:pt x="10013" y="7978"/>
                  <a:pt x="10013" y="7954"/>
                </a:cubicBezTo>
                <a:cubicBezTo>
                  <a:pt x="10001" y="7728"/>
                  <a:pt x="9906" y="7526"/>
                  <a:pt x="9751" y="7359"/>
                </a:cubicBezTo>
                <a:lnTo>
                  <a:pt x="8108" y="5716"/>
                </a:lnTo>
                <a:lnTo>
                  <a:pt x="8799" y="5037"/>
                </a:lnTo>
                <a:lnTo>
                  <a:pt x="9096" y="5764"/>
                </a:lnTo>
                <a:cubicBezTo>
                  <a:pt x="9096" y="5764"/>
                  <a:pt x="9096" y="5776"/>
                  <a:pt x="9108" y="5776"/>
                </a:cubicBezTo>
                <a:cubicBezTo>
                  <a:pt x="9242" y="6004"/>
                  <a:pt x="9474" y="6134"/>
                  <a:pt x="9714" y="6134"/>
                </a:cubicBezTo>
                <a:cubicBezTo>
                  <a:pt x="9774" y="6134"/>
                  <a:pt x="9835" y="6126"/>
                  <a:pt x="9894" y="6109"/>
                </a:cubicBezTo>
                <a:cubicBezTo>
                  <a:pt x="9906" y="6109"/>
                  <a:pt x="9930" y="6097"/>
                  <a:pt x="9942" y="6097"/>
                </a:cubicBezTo>
                <a:cubicBezTo>
                  <a:pt x="10085" y="6002"/>
                  <a:pt x="10263" y="5835"/>
                  <a:pt x="10204" y="5680"/>
                </a:cubicBezTo>
                <a:cubicBezTo>
                  <a:pt x="10120" y="5406"/>
                  <a:pt x="10049" y="4740"/>
                  <a:pt x="10001" y="3835"/>
                </a:cubicBezTo>
                <a:cubicBezTo>
                  <a:pt x="9989" y="3632"/>
                  <a:pt x="10049" y="3442"/>
                  <a:pt x="10168" y="3299"/>
                </a:cubicBezTo>
                <a:cubicBezTo>
                  <a:pt x="10192" y="3263"/>
                  <a:pt x="10204" y="3239"/>
                  <a:pt x="10239" y="3204"/>
                </a:cubicBezTo>
                <a:lnTo>
                  <a:pt x="10406" y="3037"/>
                </a:lnTo>
                <a:lnTo>
                  <a:pt x="10418" y="3061"/>
                </a:lnTo>
                <a:cubicBezTo>
                  <a:pt x="10442" y="3085"/>
                  <a:pt x="10489" y="3097"/>
                  <a:pt x="10537" y="3097"/>
                </a:cubicBezTo>
                <a:cubicBezTo>
                  <a:pt x="10585" y="3097"/>
                  <a:pt x="10620" y="3085"/>
                  <a:pt x="10656" y="3061"/>
                </a:cubicBezTo>
                <a:lnTo>
                  <a:pt x="11430" y="2287"/>
                </a:lnTo>
                <a:cubicBezTo>
                  <a:pt x="11490" y="2227"/>
                  <a:pt x="11490" y="2096"/>
                  <a:pt x="11430" y="2037"/>
                </a:cubicBezTo>
                <a:lnTo>
                  <a:pt x="9430" y="49"/>
                </a:lnTo>
                <a:cubicBezTo>
                  <a:pt x="9406" y="13"/>
                  <a:pt x="9358" y="1"/>
                  <a:pt x="9311" y="1"/>
                </a:cubicBezTo>
                <a:cubicBezTo>
                  <a:pt x="9275" y="1"/>
                  <a:pt x="9227" y="25"/>
                  <a:pt x="9192" y="49"/>
                </a:cubicBezTo>
                <a:lnTo>
                  <a:pt x="8418" y="823"/>
                </a:lnTo>
                <a:cubicBezTo>
                  <a:pt x="8358" y="882"/>
                  <a:pt x="8358" y="1001"/>
                  <a:pt x="8418" y="1061"/>
                </a:cubicBezTo>
                <a:lnTo>
                  <a:pt x="8442" y="1073"/>
                </a:lnTo>
                <a:lnTo>
                  <a:pt x="8108" y="1406"/>
                </a:lnTo>
                <a:cubicBezTo>
                  <a:pt x="8096" y="1418"/>
                  <a:pt x="8084" y="1430"/>
                  <a:pt x="8049" y="1454"/>
                </a:cubicBezTo>
                <a:cubicBezTo>
                  <a:pt x="8037" y="1465"/>
                  <a:pt x="8001" y="1465"/>
                  <a:pt x="7977" y="1465"/>
                </a:cubicBezTo>
                <a:cubicBezTo>
                  <a:pt x="7751" y="1477"/>
                  <a:pt x="7549" y="1573"/>
                  <a:pt x="7382" y="1727"/>
                </a:cubicBezTo>
                <a:lnTo>
                  <a:pt x="7191" y="1930"/>
                </a:lnTo>
                <a:cubicBezTo>
                  <a:pt x="7132" y="1989"/>
                  <a:pt x="7132" y="2108"/>
                  <a:pt x="7191" y="2168"/>
                </a:cubicBezTo>
                <a:cubicBezTo>
                  <a:pt x="7215" y="2192"/>
                  <a:pt x="7263" y="2204"/>
                  <a:pt x="7310" y="2204"/>
                </a:cubicBezTo>
                <a:cubicBezTo>
                  <a:pt x="7346" y="2204"/>
                  <a:pt x="7394" y="2192"/>
                  <a:pt x="7418" y="2168"/>
                </a:cubicBezTo>
                <a:lnTo>
                  <a:pt x="7632" y="1954"/>
                </a:lnTo>
                <a:cubicBezTo>
                  <a:pt x="7739" y="1846"/>
                  <a:pt x="7870" y="1787"/>
                  <a:pt x="8001" y="1787"/>
                </a:cubicBezTo>
                <a:cubicBezTo>
                  <a:pt x="8061" y="1787"/>
                  <a:pt x="8132" y="1775"/>
                  <a:pt x="8180" y="1751"/>
                </a:cubicBezTo>
                <a:cubicBezTo>
                  <a:pt x="8239" y="1715"/>
                  <a:pt x="8287" y="1692"/>
                  <a:pt x="8346" y="1644"/>
                </a:cubicBezTo>
                <a:lnTo>
                  <a:pt x="8680" y="1311"/>
                </a:lnTo>
                <a:lnTo>
                  <a:pt x="10180" y="2823"/>
                </a:lnTo>
                <a:lnTo>
                  <a:pt x="10013" y="2978"/>
                </a:lnTo>
                <a:cubicBezTo>
                  <a:pt x="9966" y="3025"/>
                  <a:pt x="9942" y="3073"/>
                  <a:pt x="9894" y="3120"/>
                </a:cubicBezTo>
                <a:cubicBezTo>
                  <a:pt x="9727" y="3335"/>
                  <a:pt x="9656" y="3597"/>
                  <a:pt x="9668" y="3859"/>
                </a:cubicBezTo>
                <a:cubicBezTo>
                  <a:pt x="9704" y="4502"/>
                  <a:pt x="9775" y="5311"/>
                  <a:pt x="9882" y="5740"/>
                </a:cubicBezTo>
                <a:cubicBezTo>
                  <a:pt x="9870" y="5752"/>
                  <a:pt x="9823" y="5776"/>
                  <a:pt x="9787" y="5811"/>
                </a:cubicBezTo>
                <a:cubicBezTo>
                  <a:pt x="9766" y="5815"/>
                  <a:pt x="9745" y="5816"/>
                  <a:pt x="9725" y="5816"/>
                </a:cubicBezTo>
                <a:cubicBezTo>
                  <a:pt x="9601" y="5816"/>
                  <a:pt x="9477" y="5757"/>
                  <a:pt x="9406" y="5645"/>
                </a:cubicBezTo>
                <a:lnTo>
                  <a:pt x="9013" y="4692"/>
                </a:lnTo>
                <a:cubicBezTo>
                  <a:pt x="9001" y="4633"/>
                  <a:pt x="8942" y="4609"/>
                  <a:pt x="8894" y="4585"/>
                </a:cubicBezTo>
                <a:cubicBezTo>
                  <a:pt x="8880" y="4582"/>
                  <a:pt x="8866" y="4581"/>
                  <a:pt x="8852" y="4581"/>
                </a:cubicBezTo>
                <a:cubicBezTo>
                  <a:pt x="8808" y="4581"/>
                  <a:pt x="8769" y="4596"/>
                  <a:pt x="8751" y="4633"/>
                </a:cubicBezTo>
                <a:lnTo>
                  <a:pt x="7346" y="6026"/>
                </a:lnTo>
                <a:lnTo>
                  <a:pt x="7263" y="5895"/>
                </a:lnTo>
                <a:lnTo>
                  <a:pt x="7203" y="5835"/>
                </a:lnTo>
                <a:cubicBezTo>
                  <a:pt x="7156" y="5799"/>
                  <a:pt x="7108" y="5764"/>
                  <a:pt x="7072" y="5752"/>
                </a:cubicBezTo>
                <a:lnTo>
                  <a:pt x="7906" y="4918"/>
                </a:lnTo>
                <a:cubicBezTo>
                  <a:pt x="7965" y="4859"/>
                  <a:pt x="7965" y="4740"/>
                  <a:pt x="7906" y="4680"/>
                </a:cubicBezTo>
                <a:cubicBezTo>
                  <a:pt x="7876" y="4650"/>
                  <a:pt x="7831" y="4635"/>
                  <a:pt x="7787" y="4635"/>
                </a:cubicBezTo>
                <a:cubicBezTo>
                  <a:pt x="7742" y="4635"/>
                  <a:pt x="7697" y="4650"/>
                  <a:pt x="7668" y="4680"/>
                </a:cubicBezTo>
                <a:lnTo>
                  <a:pt x="6977" y="5359"/>
                </a:lnTo>
                <a:cubicBezTo>
                  <a:pt x="6953" y="5299"/>
                  <a:pt x="6918" y="5252"/>
                  <a:pt x="6870" y="5216"/>
                </a:cubicBezTo>
                <a:lnTo>
                  <a:pt x="6834" y="5168"/>
                </a:lnTo>
                <a:cubicBezTo>
                  <a:pt x="6787" y="5121"/>
                  <a:pt x="6739" y="5097"/>
                  <a:pt x="6679" y="5061"/>
                </a:cubicBezTo>
                <a:lnTo>
                  <a:pt x="7549" y="4204"/>
                </a:lnTo>
                <a:cubicBezTo>
                  <a:pt x="7608" y="4144"/>
                  <a:pt x="7608" y="4025"/>
                  <a:pt x="7549" y="3966"/>
                </a:cubicBezTo>
                <a:cubicBezTo>
                  <a:pt x="7519" y="3936"/>
                  <a:pt x="7474" y="3921"/>
                  <a:pt x="7430" y="3921"/>
                </a:cubicBezTo>
                <a:cubicBezTo>
                  <a:pt x="7385" y="3921"/>
                  <a:pt x="7340" y="3936"/>
                  <a:pt x="7310" y="3966"/>
                </a:cubicBezTo>
                <a:lnTo>
                  <a:pt x="6513" y="4752"/>
                </a:lnTo>
                <a:cubicBezTo>
                  <a:pt x="6489" y="4692"/>
                  <a:pt x="6453" y="4644"/>
                  <a:pt x="6418" y="4597"/>
                </a:cubicBezTo>
                <a:lnTo>
                  <a:pt x="6370" y="4561"/>
                </a:lnTo>
                <a:cubicBezTo>
                  <a:pt x="6322" y="4513"/>
                  <a:pt x="6275" y="4478"/>
                  <a:pt x="6215" y="4454"/>
                </a:cubicBezTo>
                <a:lnTo>
                  <a:pt x="6834" y="3847"/>
                </a:lnTo>
                <a:cubicBezTo>
                  <a:pt x="6894" y="3787"/>
                  <a:pt x="6894" y="3668"/>
                  <a:pt x="6834" y="3609"/>
                </a:cubicBezTo>
                <a:cubicBezTo>
                  <a:pt x="6804" y="3579"/>
                  <a:pt x="6760" y="3564"/>
                  <a:pt x="6715" y="3564"/>
                </a:cubicBezTo>
                <a:cubicBezTo>
                  <a:pt x="6671" y="3564"/>
                  <a:pt x="6626" y="3579"/>
                  <a:pt x="6596" y="3609"/>
                </a:cubicBezTo>
                <a:lnTo>
                  <a:pt x="6084" y="4109"/>
                </a:lnTo>
                <a:cubicBezTo>
                  <a:pt x="6060" y="4049"/>
                  <a:pt x="6025" y="3990"/>
                  <a:pt x="5977" y="3942"/>
                </a:cubicBezTo>
                <a:lnTo>
                  <a:pt x="5953" y="3918"/>
                </a:lnTo>
                <a:cubicBezTo>
                  <a:pt x="5906" y="3871"/>
                  <a:pt x="5846" y="3823"/>
                  <a:pt x="5786" y="3811"/>
                </a:cubicBezTo>
                <a:lnTo>
                  <a:pt x="6965" y="2632"/>
                </a:lnTo>
                <a:cubicBezTo>
                  <a:pt x="7025" y="2573"/>
                  <a:pt x="7025" y="2454"/>
                  <a:pt x="6965" y="2394"/>
                </a:cubicBezTo>
                <a:cubicBezTo>
                  <a:pt x="6935" y="2364"/>
                  <a:pt x="6891" y="2349"/>
                  <a:pt x="6846" y="2349"/>
                </a:cubicBezTo>
                <a:cubicBezTo>
                  <a:pt x="6801" y="2349"/>
                  <a:pt x="6757" y="2364"/>
                  <a:pt x="6727" y="2394"/>
                </a:cubicBezTo>
                <a:lnTo>
                  <a:pt x="5751" y="3370"/>
                </a:lnTo>
                <a:lnTo>
                  <a:pt x="5072" y="2680"/>
                </a:lnTo>
                <a:lnTo>
                  <a:pt x="5798" y="2382"/>
                </a:lnTo>
                <a:cubicBezTo>
                  <a:pt x="5798" y="2382"/>
                  <a:pt x="5810" y="2382"/>
                  <a:pt x="5810" y="2370"/>
                </a:cubicBezTo>
                <a:cubicBezTo>
                  <a:pt x="6096" y="2204"/>
                  <a:pt x="6227" y="1882"/>
                  <a:pt x="6144" y="1585"/>
                </a:cubicBezTo>
                <a:cubicBezTo>
                  <a:pt x="6144" y="1561"/>
                  <a:pt x="6132" y="1549"/>
                  <a:pt x="6132" y="1537"/>
                </a:cubicBezTo>
                <a:cubicBezTo>
                  <a:pt x="6049" y="1403"/>
                  <a:pt x="5914" y="1251"/>
                  <a:pt x="5778" y="1251"/>
                </a:cubicBezTo>
                <a:cubicBezTo>
                  <a:pt x="5757" y="1251"/>
                  <a:pt x="5736" y="1255"/>
                  <a:pt x="5715" y="1263"/>
                </a:cubicBezTo>
                <a:cubicBezTo>
                  <a:pt x="5429" y="1358"/>
                  <a:pt x="4774" y="1430"/>
                  <a:pt x="3870" y="1477"/>
                </a:cubicBezTo>
                <a:cubicBezTo>
                  <a:pt x="3855" y="1478"/>
                  <a:pt x="3840" y="1478"/>
                  <a:pt x="3825" y="1478"/>
                </a:cubicBezTo>
                <a:cubicBezTo>
                  <a:pt x="3603" y="1478"/>
                  <a:pt x="3395" y="1395"/>
                  <a:pt x="3239" y="1239"/>
                </a:cubicBezTo>
                <a:lnTo>
                  <a:pt x="3072" y="1073"/>
                </a:lnTo>
                <a:lnTo>
                  <a:pt x="3096" y="1061"/>
                </a:lnTo>
                <a:cubicBezTo>
                  <a:pt x="3155" y="1001"/>
                  <a:pt x="3155" y="882"/>
                  <a:pt x="3096" y="823"/>
                </a:cubicBezTo>
                <a:lnTo>
                  <a:pt x="2322" y="49"/>
                </a:lnTo>
                <a:cubicBezTo>
                  <a:pt x="2286" y="13"/>
                  <a:pt x="2238" y="1"/>
                  <a:pt x="2203" y="1"/>
                </a:cubicBezTo>
                <a:close/>
              </a:path>
            </a:pathLst>
          </a:custGeom>
          <a:solidFill>
            <a:srgbClr val="1E457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24" name="Google Shape;10674;p76"/>
          <p:cNvGrpSpPr/>
          <p:nvPr/>
        </p:nvGrpSpPr>
        <p:grpSpPr>
          <a:xfrm>
            <a:off x="3994534" y="1491685"/>
            <a:ext cx="401196" cy="475503"/>
            <a:chOff x="8020159" y="1516551"/>
            <a:chExt cx="300897" cy="356627"/>
          </a:xfrm>
          <a:solidFill>
            <a:srgbClr val="1E4577"/>
          </a:solidFill>
        </p:grpSpPr>
        <p:sp>
          <p:nvSpPr>
            <p:cNvPr id="125" name="Google Shape;10675;p76"/>
            <p:cNvSpPr/>
            <p:nvPr/>
          </p:nvSpPr>
          <p:spPr>
            <a:xfrm>
              <a:off x="8126240" y="1669482"/>
              <a:ext cx="88703" cy="30523"/>
            </a:xfrm>
            <a:custGeom>
              <a:avLst/>
              <a:gdLst/>
              <a:ahLst/>
              <a:cxnLst/>
              <a:rect l="l" t="t" r="r" b="b"/>
              <a:pathLst>
                <a:path w="2787" h="959" extrusionOk="0">
                  <a:moveTo>
                    <a:pt x="1144" y="1"/>
                  </a:moveTo>
                  <a:cubicBezTo>
                    <a:pt x="800" y="1"/>
                    <a:pt x="487" y="41"/>
                    <a:pt x="287" y="77"/>
                  </a:cubicBezTo>
                  <a:cubicBezTo>
                    <a:pt x="120" y="101"/>
                    <a:pt x="1" y="244"/>
                    <a:pt x="1" y="411"/>
                  </a:cubicBezTo>
                  <a:lnTo>
                    <a:pt x="1" y="792"/>
                  </a:lnTo>
                  <a:cubicBezTo>
                    <a:pt x="1" y="875"/>
                    <a:pt x="72" y="958"/>
                    <a:pt x="167" y="958"/>
                  </a:cubicBezTo>
                  <a:cubicBezTo>
                    <a:pt x="251" y="958"/>
                    <a:pt x="322" y="875"/>
                    <a:pt x="322" y="792"/>
                  </a:cubicBezTo>
                  <a:lnTo>
                    <a:pt x="322" y="411"/>
                  </a:lnTo>
                  <a:cubicBezTo>
                    <a:pt x="322" y="411"/>
                    <a:pt x="322" y="399"/>
                    <a:pt x="346" y="399"/>
                  </a:cubicBezTo>
                  <a:cubicBezTo>
                    <a:pt x="510" y="379"/>
                    <a:pt x="814" y="344"/>
                    <a:pt x="1164" y="344"/>
                  </a:cubicBezTo>
                  <a:cubicBezTo>
                    <a:pt x="1246" y="344"/>
                    <a:pt x="1331" y="346"/>
                    <a:pt x="1418" y="351"/>
                  </a:cubicBezTo>
                  <a:cubicBezTo>
                    <a:pt x="1918" y="387"/>
                    <a:pt x="2287" y="518"/>
                    <a:pt x="2513" y="744"/>
                  </a:cubicBezTo>
                  <a:cubicBezTo>
                    <a:pt x="2543" y="774"/>
                    <a:pt x="2584" y="789"/>
                    <a:pt x="2628" y="789"/>
                  </a:cubicBezTo>
                  <a:cubicBezTo>
                    <a:pt x="2671" y="789"/>
                    <a:pt x="2715" y="774"/>
                    <a:pt x="2751" y="744"/>
                  </a:cubicBezTo>
                  <a:cubicBezTo>
                    <a:pt x="2787" y="672"/>
                    <a:pt x="2787" y="565"/>
                    <a:pt x="2727" y="494"/>
                  </a:cubicBezTo>
                  <a:cubicBezTo>
                    <a:pt x="2338" y="104"/>
                    <a:pt x="1699" y="1"/>
                    <a:pt x="11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6" name="Google Shape;10676;p76"/>
            <p:cNvSpPr/>
            <p:nvPr/>
          </p:nvSpPr>
          <p:spPr>
            <a:xfrm>
              <a:off x="8069778" y="1621518"/>
              <a:ext cx="200513" cy="251278"/>
            </a:xfrm>
            <a:custGeom>
              <a:avLst/>
              <a:gdLst/>
              <a:ahLst/>
              <a:cxnLst/>
              <a:rect l="l" t="t" r="r" b="b"/>
              <a:pathLst>
                <a:path w="6300" h="7895" extrusionOk="0">
                  <a:moveTo>
                    <a:pt x="4918" y="358"/>
                  </a:moveTo>
                  <a:lnTo>
                    <a:pt x="4918" y="1953"/>
                  </a:lnTo>
                  <a:cubicBezTo>
                    <a:pt x="4918" y="2191"/>
                    <a:pt x="4859" y="2429"/>
                    <a:pt x="4751" y="2644"/>
                  </a:cubicBezTo>
                  <a:cubicBezTo>
                    <a:pt x="4739" y="2656"/>
                    <a:pt x="4739" y="2680"/>
                    <a:pt x="4739" y="2715"/>
                  </a:cubicBezTo>
                  <a:lnTo>
                    <a:pt x="4739" y="3180"/>
                  </a:lnTo>
                  <a:cubicBezTo>
                    <a:pt x="4739" y="3620"/>
                    <a:pt x="4561" y="4037"/>
                    <a:pt x="4227" y="4334"/>
                  </a:cubicBezTo>
                  <a:cubicBezTo>
                    <a:pt x="3935" y="4605"/>
                    <a:pt x="3563" y="4768"/>
                    <a:pt x="3158" y="4768"/>
                  </a:cubicBezTo>
                  <a:cubicBezTo>
                    <a:pt x="3118" y="4768"/>
                    <a:pt x="3077" y="4766"/>
                    <a:pt x="3037" y="4763"/>
                  </a:cubicBezTo>
                  <a:cubicBezTo>
                    <a:pt x="2227" y="4704"/>
                    <a:pt x="1572" y="3977"/>
                    <a:pt x="1572" y="3108"/>
                  </a:cubicBezTo>
                  <a:lnTo>
                    <a:pt x="1572" y="2715"/>
                  </a:lnTo>
                  <a:cubicBezTo>
                    <a:pt x="1572" y="2680"/>
                    <a:pt x="1572" y="2668"/>
                    <a:pt x="1549" y="2644"/>
                  </a:cubicBezTo>
                  <a:cubicBezTo>
                    <a:pt x="1453" y="2418"/>
                    <a:pt x="1394" y="2191"/>
                    <a:pt x="1394" y="1953"/>
                  </a:cubicBezTo>
                  <a:lnTo>
                    <a:pt x="1394" y="1596"/>
                  </a:lnTo>
                  <a:cubicBezTo>
                    <a:pt x="1394" y="905"/>
                    <a:pt x="1941" y="358"/>
                    <a:pt x="2620" y="358"/>
                  </a:cubicBezTo>
                  <a:close/>
                  <a:moveTo>
                    <a:pt x="4049" y="4858"/>
                  </a:moveTo>
                  <a:lnTo>
                    <a:pt x="4049" y="5156"/>
                  </a:lnTo>
                  <a:lnTo>
                    <a:pt x="3156" y="5775"/>
                  </a:lnTo>
                  <a:lnTo>
                    <a:pt x="2263" y="5168"/>
                  </a:lnTo>
                  <a:lnTo>
                    <a:pt x="2263" y="4858"/>
                  </a:lnTo>
                  <a:cubicBezTo>
                    <a:pt x="2489" y="4977"/>
                    <a:pt x="2763" y="5061"/>
                    <a:pt x="3025" y="5073"/>
                  </a:cubicBezTo>
                  <a:lnTo>
                    <a:pt x="3156" y="5073"/>
                  </a:lnTo>
                  <a:cubicBezTo>
                    <a:pt x="3477" y="5073"/>
                    <a:pt x="3775" y="5001"/>
                    <a:pt x="4049" y="4858"/>
                  </a:cubicBezTo>
                  <a:close/>
                  <a:moveTo>
                    <a:pt x="2132" y="5477"/>
                  </a:moveTo>
                  <a:lnTo>
                    <a:pt x="2906" y="6013"/>
                  </a:lnTo>
                  <a:lnTo>
                    <a:pt x="2489" y="6418"/>
                  </a:lnTo>
                  <a:lnTo>
                    <a:pt x="2477" y="6418"/>
                  </a:lnTo>
                  <a:lnTo>
                    <a:pt x="1965" y="5656"/>
                  </a:lnTo>
                  <a:lnTo>
                    <a:pt x="2132" y="5477"/>
                  </a:lnTo>
                  <a:close/>
                  <a:moveTo>
                    <a:pt x="4168" y="5466"/>
                  </a:moveTo>
                  <a:lnTo>
                    <a:pt x="4335" y="5644"/>
                  </a:lnTo>
                  <a:lnTo>
                    <a:pt x="3835" y="6418"/>
                  </a:lnTo>
                  <a:lnTo>
                    <a:pt x="3811" y="6418"/>
                  </a:lnTo>
                  <a:lnTo>
                    <a:pt x="3394" y="6001"/>
                  </a:lnTo>
                  <a:lnTo>
                    <a:pt x="4168" y="5466"/>
                  </a:lnTo>
                  <a:close/>
                  <a:moveTo>
                    <a:pt x="2620" y="1"/>
                  </a:moveTo>
                  <a:cubicBezTo>
                    <a:pt x="1763" y="1"/>
                    <a:pt x="1060" y="703"/>
                    <a:pt x="1060" y="1572"/>
                  </a:cubicBezTo>
                  <a:lnTo>
                    <a:pt x="1060" y="1918"/>
                  </a:lnTo>
                  <a:cubicBezTo>
                    <a:pt x="1060" y="2203"/>
                    <a:pt x="1120" y="2477"/>
                    <a:pt x="1239" y="2727"/>
                  </a:cubicBezTo>
                  <a:lnTo>
                    <a:pt x="1239" y="3096"/>
                  </a:lnTo>
                  <a:cubicBezTo>
                    <a:pt x="1239" y="3703"/>
                    <a:pt x="1513" y="4263"/>
                    <a:pt x="1941" y="4632"/>
                  </a:cubicBezTo>
                  <a:lnTo>
                    <a:pt x="1941" y="5180"/>
                  </a:lnTo>
                  <a:lnTo>
                    <a:pt x="1632" y="5513"/>
                  </a:lnTo>
                  <a:cubicBezTo>
                    <a:pt x="1596" y="5537"/>
                    <a:pt x="1584" y="5585"/>
                    <a:pt x="1584" y="5632"/>
                  </a:cubicBezTo>
                  <a:lnTo>
                    <a:pt x="572" y="6001"/>
                  </a:lnTo>
                  <a:cubicBezTo>
                    <a:pt x="227" y="6120"/>
                    <a:pt x="1" y="6442"/>
                    <a:pt x="1" y="6823"/>
                  </a:cubicBezTo>
                  <a:lnTo>
                    <a:pt x="1" y="7728"/>
                  </a:lnTo>
                  <a:cubicBezTo>
                    <a:pt x="1" y="7823"/>
                    <a:pt x="84" y="7894"/>
                    <a:pt x="167" y="7894"/>
                  </a:cubicBezTo>
                  <a:cubicBezTo>
                    <a:pt x="263" y="7894"/>
                    <a:pt x="334" y="7823"/>
                    <a:pt x="334" y="7728"/>
                  </a:cubicBezTo>
                  <a:lnTo>
                    <a:pt x="334" y="6823"/>
                  </a:lnTo>
                  <a:cubicBezTo>
                    <a:pt x="334" y="6597"/>
                    <a:pt x="477" y="6382"/>
                    <a:pt x="691" y="6311"/>
                  </a:cubicBezTo>
                  <a:lnTo>
                    <a:pt x="1751" y="5930"/>
                  </a:lnTo>
                  <a:lnTo>
                    <a:pt x="2192" y="6597"/>
                  </a:lnTo>
                  <a:cubicBezTo>
                    <a:pt x="2251" y="6680"/>
                    <a:pt x="2346" y="6728"/>
                    <a:pt x="2442" y="6740"/>
                  </a:cubicBezTo>
                  <a:lnTo>
                    <a:pt x="2477" y="6740"/>
                  </a:lnTo>
                  <a:cubicBezTo>
                    <a:pt x="2561" y="6740"/>
                    <a:pt x="2656" y="6716"/>
                    <a:pt x="2715" y="6644"/>
                  </a:cubicBezTo>
                  <a:lnTo>
                    <a:pt x="2977" y="6370"/>
                  </a:lnTo>
                  <a:lnTo>
                    <a:pt x="2977" y="7728"/>
                  </a:lnTo>
                  <a:cubicBezTo>
                    <a:pt x="2977" y="7823"/>
                    <a:pt x="3061" y="7894"/>
                    <a:pt x="3144" y="7894"/>
                  </a:cubicBezTo>
                  <a:cubicBezTo>
                    <a:pt x="3239" y="7894"/>
                    <a:pt x="3311" y="7823"/>
                    <a:pt x="3311" y="7728"/>
                  </a:cubicBezTo>
                  <a:lnTo>
                    <a:pt x="3311" y="6370"/>
                  </a:lnTo>
                  <a:lnTo>
                    <a:pt x="3573" y="6644"/>
                  </a:lnTo>
                  <a:cubicBezTo>
                    <a:pt x="3632" y="6704"/>
                    <a:pt x="3727" y="6740"/>
                    <a:pt x="3811" y="6740"/>
                  </a:cubicBezTo>
                  <a:lnTo>
                    <a:pt x="3846" y="6740"/>
                  </a:lnTo>
                  <a:cubicBezTo>
                    <a:pt x="3954" y="6728"/>
                    <a:pt x="4037" y="6680"/>
                    <a:pt x="4097" y="6597"/>
                  </a:cubicBezTo>
                  <a:lnTo>
                    <a:pt x="4549" y="5930"/>
                  </a:lnTo>
                  <a:lnTo>
                    <a:pt x="5597" y="6311"/>
                  </a:lnTo>
                  <a:cubicBezTo>
                    <a:pt x="5811" y="6382"/>
                    <a:pt x="5954" y="6597"/>
                    <a:pt x="5954" y="6823"/>
                  </a:cubicBezTo>
                  <a:lnTo>
                    <a:pt x="5954" y="7728"/>
                  </a:lnTo>
                  <a:cubicBezTo>
                    <a:pt x="5954" y="7823"/>
                    <a:pt x="6037" y="7894"/>
                    <a:pt x="6121" y="7894"/>
                  </a:cubicBezTo>
                  <a:cubicBezTo>
                    <a:pt x="6204" y="7894"/>
                    <a:pt x="6287" y="7823"/>
                    <a:pt x="6287" y="7728"/>
                  </a:cubicBezTo>
                  <a:lnTo>
                    <a:pt x="6287" y="6823"/>
                  </a:lnTo>
                  <a:cubicBezTo>
                    <a:pt x="6299" y="6466"/>
                    <a:pt x="6073" y="6132"/>
                    <a:pt x="5740" y="6001"/>
                  </a:cubicBezTo>
                  <a:lnTo>
                    <a:pt x="4728" y="5632"/>
                  </a:lnTo>
                  <a:cubicBezTo>
                    <a:pt x="4728" y="5585"/>
                    <a:pt x="4704" y="5537"/>
                    <a:pt x="4680" y="5513"/>
                  </a:cubicBezTo>
                  <a:lnTo>
                    <a:pt x="4370" y="5180"/>
                  </a:lnTo>
                  <a:lnTo>
                    <a:pt x="4370" y="4644"/>
                  </a:lnTo>
                  <a:lnTo>
                    <a:pt x="4454" y="4561"/>
                  </a:lnTo>
                  <a:cubicBezTo>
                    <a:pt x="4847" y="4204"/>
                    <a:pt x="5061" y="3680"/>
                    <a:pt x="5061" y="3156"/>
                  </a:cubicBezTo>
                  <a:lnTo>
                    <a:pt x="5061" y="2727"/>
                  </a:lnTo>
                  <a:cubicBezTo>
                    <a:pt x="5180" y="2477"/>
                    <a:pt x="5240" y="2203"/>
                    <a:pt x="5240" y="1929"/>
                  </a:cubicBezTo>
                  <a:lnTo>
                    <a:pt x="5240" y="167"/>
                  </a:lnTo>
                  <a:cubicBezTo>
                    <a:pt x="5240" y="84"/>
                    <a:pt x="5168" y="1"/>
                    <a:pt x="50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7" name="Google Shape;10677;p76"/>
            <p:cNvSpPr/>
            <p:nvPr/>
          </p:nvSpPr>
          <p:spPr>
            <a:xfrm>
              <a:off x="8103515" y="1851535"/>
              <a:ext cx="10630" cy="21643"/>
            </a:xfrm>
            <a:custGeom>
              <a:avLst/>
              <a:gdLst/>
              <a:ahLst/>
              <a:cxnLst/>
              <a:rect l="l" t="t" r="r" b="b"/>
              <a:pathLst>
                <a:path w="334" h="680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2" y="679"/>
                    <a:pt x="167" y="679"/>
                  </a:cubicBezTo>
                  <a:cubicBezTo>
                    <a:pt x="250" y="679"/>
                    <a:pt x="334" y="608"/>
                    <a:pt x="334" y="513"/>
                  </a:cubicBezTo>
                  <a:lnTo>
                    <a:pt x="334" y="155"/>
                  </a:lnTo>
                  <a:cubicBezTo>
                    <a:pt x="334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8" name="Google Shape;10678;p76"/>
            <p:cNvSpPr/>
            <p:nvPr/>
          </p:nvSpPr>
          <p:spPr>
            <a:xfrm>
              <a:off x="8226306" y="1851535"/>
              <a:ext cx="10248" cy="21643"/>
            </a:xfrm>
            <a:custGeom>
              <a:avLst/>
              <a:gdLst/>
              <a:ahLst/>
              <a:cxnLst/>
              <a:rect l="l" t="t" r="r" b="b"/>
              <a:pathLst>
                <a:path w="322" h="680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lnTo>
                    <a:pt x="0" y="513"/>
                  </a:lnTo>
                  <a:cubicBezTo>
                    <a:pt x="0" y="608"/>
                    <a:pt x="71" y="679"/>
                    <a:pt x="167" y="679"/>
                  </a:cubicBezTo>
                  <a:cubicBezTo>
                    <a:pt x="250" y="679"/>
                    <a:pt x="322" y="608"/>
                    <a:pt x="322" y="513"/>
                  </a:cubicBezTo>
                  <a:lnTo>
                    <a:pt x="322" y="155"/>
                  </a:lnTo>
                  <a:cubicBezTo>
                    <a:pt x="322" y="72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9" name="Google Shape;10679;p76"/>
            <p:cNvSpPr/>
            <p:nvPr/>
          </p:nvSpPr>
          <p:spPr>
            <a:xfrm>
              <a:off x="8020159" y="1516551"/>
              <a:ext cx="300897" cy="284251"/>
            </a:xfrm>
            <a:custGeom>
              <a:avLst/>
              <a:gdLst/>
              <a:ahLst/>
              <a:cxnLst/>
              <a:rect l="l" t="t" r="r" b="b"/>
              <a:pathLst>
                <a:path w="9454" h="8931" extrusionOk="0">
                  <a:moveTo>
                    <a:pt x="6263" y="596"/>
                  </a:moveTo>
                  <a:lnTo>
                    <a:pt x="6263" y="596"/>
                  </a:lnTo>
                  <a:cubicBezTo>
                    <a:pt x="7060" y="894"/>
                    <a:pt x="7739" y="1406"/>
                    <a:pt x="8227" y="2084"/>
                  </a:cubicBezTo>
                  <a:lnTo>
                    <a:pt x="7322" y="2084"/>
                  </a:lnTo>
                  <a:cubicBezTo>
                    <a:pt x="7215" y="1846"/>
                    <a:pt x="7096" y="1620"/>
                    <a:pt x="6953" y="1394"/>
                  </a:cubicBezTo>
                  <a:cubicBezTo>
                    <a:pt x="6739" y="1084"/>
                    <a:pt x="6525" y="822"/>
                    <a:pt x="6263" y="596"/>
                  </a:cubicBezTo>
                  <a:close/>
                  <a:moveTo>
                    <a:pt x="3143" y="608"/>
                  </a:moveTo>
                  <a:cubicBezTo>
                    <a:pt x="2893" y="822"/>
                    <a:pt x="2667" y="1084"/>
                    <a:pt x="2453" y="1406"/>
                  </a:cubicBezTo>
                  <a:cubicBezTo>
                    <a:pt x="2322" y="1620"/>
                    <a:pt x="2203" y="1846"/>
                    <a:pt x="2084" y="2096"/>
                  </a:cubicBezTo>
                  <a:lnTo>
                    <a:pt x="1179" y="2096"/>
                  </a:lnTo>
                  <a:cubicBezTo>
                    <a:pt x="1667" y="1429"/>
                    <a:pt x="2357" y="905"/>
                    <a:pt x="3143" y="608"/>
                  </a:cubicBezTo>
                  <a:close/>
                  <a:moveTo>
                    <a:pt x="4560" y="322"/>
                  </a:moveTo>
                  <a:lnTo>
                    <a:pt x="4560" y="2096"/>
                  </a:lnTo>
                  <a:lnTo>
                    <a:pt x="2453" y="2096"/>
                  </a:lnTo>
                  <a:cubicBezTo>
                    <a:pt x="2929" y="1084"/>
                    <a:pt x="3691" y="393"/>
                    <a:pt x="4560" y="322"/>
                  </a:cubicBezTo>
                  <a:close/>
                  <a:moveTo>
                    <a:pt x="4882" y="322"/>
                  </a:moveTo>
                  <a:cubicBezTo>
                    <a:pt x="5751" y="393"/>
                    <a:pt x="6489" y="1084"/>
                    <a:pt x="6977" y="2096"/>
                  </a:cubicBezTo>
                  <a:lnTo>
                    <a:pt x="4882" y="2096"/>
                  </a:lnTo>
                  <a:lnTo>
                    <a:pt x="4882" y="322"/>
                  </a:lnTo>
                  <a:close/>
                  <a:moveTo>
                    <a:pt x="1953" y="2418"/>
                  </a:moveTo>
                  <a:cubicBezTo>
                    <a:pt x="1715" y="3084"/>
                    <a:pt x="1584" y="3799"/>
                    <a:pt x="1560" y="4549"/>
                  </a:cubicBezTo>
                  <a:lnTo>
                    <a:pt x="310" y="4549"/>
                  </a:lnTo>
                  <a:cubicBezTo>
                    <a:pt x="345" y="3775"/>
                    <a:pt x="572" y="3049"/>
                    <a:pt x="953" y="2418"/>
                  </a:cubicBezTo>
                  <a:close/>
                  <a:moveTo>
                    <a:pt x="8465" y="2429"/>
                  </a:moveTo>
                  <a:cubicBezTo>
                    <a:pt x="8858" y="3049"/>
                    <a:pt x="9085" y="3775"/>
                    <a:pt x="9108" y="4549"/>
                  </a:cubicBezTo>
                  <a:lnTo>
                    <a:pt x="7858" y="4549"/>
                  </a:lnTo>
                  <a:cubicBezTo>
                    <a:pt x="7846" y="3799"/>
                    <a:pt x="7715" y="3084"/>
                    <a:pt x="7477" y="2429"/>
                  </a:cubicBezTo>
                  <a:close/>
                  <a:moveTo>
                    <a:pt x="1560" y="4882"/>
                  </a:moveTo>
                  <a:cubicBezTo>
                    <a:pt x="1584" y="5585"/>
                    <a:pt x="1703" y="6251"/>
                    <a:pt x="1905" y="6870"/>
                  </a:cubicBezTo>
                  <a:lnTo>
                    <a:pt x="1953" y="7001"/>
                  </a:lnTo>
                  <a:lnTo>
                    <a:pt x="953" y="7001"/>
                  </a:lnTo>
                  <a:cubicBezTo>
                    <a:pt x="572" y="6382"/>
                    <a:pt x="345" y="5656"/>
                    <a:pt x="310" y="4882"/>
                  </a:cubicBezTo>
                  <a:close/>
                  <a:moveTo>
                    <a:pt x="9096" y="4894"/>
                  </a:moveTo>
                  <a:cubicBezTo>
                    <a:pt x="9085" y="5608"/>
                    <a:pt x="8870" y="6323"/>
                    <a:pt x="8501" y="6954"/>
                  </a:cubicBezTo>
                  <a:cubicBezTo>
                    <a:pt x="8489" y="6966"/>
                    <a:pt x="8465" y="6990"/>
                    <a:pt x="8453" y="7001"/>
                  </a:cubicBezTo>
                  <a:lnTo>
                    <a:pt x="7453" y="7001"/>
                  </a:lnTo>
                  <a:lnTo>
                    <a:pt x="7501" y="6870"/>
                  </a:lnTo>
                  <a:cubicBezTo>
                    <a:pt x="7715" y="6251"/>
                    <a:pt x="7834" y="5585"/>
                    <a:pt x="7846" y="4894"/>
                  </a:cubicBezTo>
                  <a:close/>
                  <a:moveTo>
                    <a:pt x="4715" y="1"/>
                  </a:moveTo>
                  <a:cubicBezTo>
                    <a:pt x="3465" y="1"/>
                    <a:pt x="2262" y="489"/>
                    <a:pt x="1381" y="1382"/>
                  </a:cubicBezTo>
                  <a:cubicBezTo>
                    <a:pt x="488" y="2275"/>
                    <a:pt x="0" y="3465"/>
                    <a:pt x="0" y="4715"/>
                  </a:cubicBezTo>
                  <a:cubicBezTo>
                    <a:pt x="0" y="6489"/>
                    <a:pt x="976" y="8097"/>
                    <a:pt x="2548" y="8918"/>
                  </a:cubicBezTo>
                  <a:cubicBezTo>
                    <a:pt x="2572" y="8930"/>
                    <a:pt x="2584" y="8930"/>
                    <a:pt x="2619" y="8930"/>
                  </a:cubicBezTo>
                  <a:cubicBezTo>
                    <a:pt x="2679" y="8930"/>
                    <a:pt x="2738" y="8895"/>
                    <a:pt x="2762" y="8835"/>
                  </a:cubicBezTo>
                  <a:cubicBezTo>
                    <a:pt x="2810" y="8764"/>
                    <a:pt x="2786" y="8656"/>
                    <a:pt x="2691" y="8621"/>
                  </a:cubicBezTo>
                  <a:cubicBezTo>
                    <a:pt x="2084" y="8299"/>
                    <a:pt x="1572" y="7859"/>
                    <a:pt x="1191" y="7335"/>
                  </a:cubicBezTo>
                  <a:lnTo>
                    <a:pt x="2096" y="7335"/>
                  </a:lnTo>
                  <a:cubicBezTo>
                    <a:pt x="2286" y="7775"/>
                    <a:pt x="2548" y="8180"/>
                    <a:pt x="2846" y="8514"/>
                  </a:cubicBezTo>
                  <a:cubicBezTo>
                    <a:pt x="2877" y="8551"/>
                    <a:pt x="2918" y="8569"/>
                    <a:pt x="2961" y="8569"/>
                  </a:cubicBezTo>
                  <a:cubicBezTo>
                    <a:pt x="3002" y="8569"/>
                    <a:pt x="3044" y="8554"/>
                    <a:pt x="3084" y="8525"/>
                  </a:cubicBezTo>
                  <a:cubicBezTo>
                    <a:pt x="3155" y="8466"/>
                    <a:pt x="3155" y="8359"/>
                    <a:pt x="3096" y="8287"/>
                  </a:cubicBezTo>
                  <a:cubicBezTo>
                    <a:pt x="2858" y="8013"/>
                    <a:pt x="2643" y="7692"/>
                    <a:pt x="2465" y="7335"/>
                  </a:cubicBezTo>
                  <a:cubicBezTo>
                    <a:pt x="2548" y="7323"/>
                    <a:pt x="2619" y="7263"/>
                    <a:pt x="2619" y="7168"/>
                  </a:cubicBezTo>
                  <a:cubicBezTo>
                    <a:pt x="2619" y="7085"/>
                    <a:pt x="2548" y="7001"/>
                    <a:pt x="2453" y="7001"/>
                  </a:cubicBezTo>
                  <a:lnTo>
                    <a:pt x="2334" y="7001"/>
                  </a:lnTo>
                  <a:cubicBezTo>
                    <a:pt x="2084" y="6370"/>
                    <a:pt x="1929" y="5632"/>
                    <a:pt x="1917" y="4882"/>
                  </a:cubicBezTo>
                  <a:lnTo>
                    <a:pt x="2096" y="4882"/>
                  </a:lnTo>
                  <a:cubicBezTo>
                    <a:pt x="2191" y="4882"/>
                    <a:pt x="2262" y="4799"/>
                    <a:pt x="2262" y="4715"/>
                  </a:cubicBezTo>
                  <a:cubicBezTo>
                    <a:pt x="2262" y="4620"/>
                    <a:pt x="2191" y="4549"/>
                    <a:pt x="2096" y="4549"/>
                  </a:cubicBezTo>
                  <a:lnTo>
                    <a:pt x="1917" y="4549"/>
                  </a:lnTo>
                  <a:cubicBezTo>
                    <a:pt x="1929" y="3775"/>
                    <a:pt x="2084" y="3049"/>
                    <a:pt x="2334" y="2418"/>
                  </a:cubicBezTo>
                  <a:lnTo>
                    <a:pt x="4572" y="2418"/>
                  </a:lnTo>
                  <a:lnTo>
                    <a:pt x="4572" y="2775"/>
                  </a:lnTo>
                  <a:cubicBezTo>
                    <a:pt x="4572" y="2870"/>
                    <a:pt x="4643" y="2941"/>
                    <a:pt x="4727" y="2941"/>
                  </a:cubicBezTo>
                  <a:cubicBezTo>
                    <a:pt x="4822" y="2941"/>
                    <a:pt x="4894" y="2870"/>
                    <a:pt x="4894" y="2775"/>
                  </a:cubicBezTo>
                  <a:lnTo>
                    <a:pt x="4894" y="2418"/>
                  </a:lnTo>
                  <a:lnTo>
                    <a:pt x="7132" y="2418"/>
                  </a:lnTo>
                  <a:cubicBezTo>
                    <a:pt x="7370" y="3049"/>
                    <a:pt x="7513" y="3775"/>
                    <a:pt x="7549" y="4549"/>
                  </a:cubicBezTo>
                  <a:lnTo>
                    <a:pt x="7370" y="4549"/>
                  </a:lnTo>
                  <a:cubicBezTo>
                    <a:pt x="7275" y="4549"/>
                    <a:pt x="7203" y="4620"/>
                    <a:pt x="7203" y="4715"/>
                  </a:cubicBezTo>
                  <a:cubicBezTo>
                    <a:pt x="7203" y="4799"/>
                    <a:pt x="7275" y="4882"/>
                    <a:pt x="7370" y="4882"/>
                  </a:cubicBezTo>
                  <a:lnTo>
                    <a:pt x="7549" y="4882"/>
                  </a:lnTo>
                  <a:cubicBezTo>
                    <a:pt x="7525" y="5632"/>
                    <a:pt x="7382" y="6370"/>
                    <a:pt x="7132" y="7001"/>
                  </a:cubicBezTo>
                  <a:lnTo>
                    <a:pt x="7013" y="7001"/>
                  </a:lnTo>
                  <a:cubicBezTo>
                    <a:pt x="6918" y="7001"/>
                    <a:pt x="6846" y="7085"/>
                    <a:pt x="6846" y="7168"/>
                  </a:cubicBezTo>
                  <a:cubicBezTo>
                    <a:pt x="6846" y="7263"/>
                    <a:pt x="6906" y="7323"/>
                    <a:pt x="6989" y="7335"/>
                  </a:cubicBezTo>
                  <a:cubicBezTo>
                    <a:pt x="6810" y="7692"/>
                    <a:pt x="6608" y="8025"/>
                    <a:pt x="6370" y="8287"/>
                  </a:cubicBezTo>
                  <a:cubicBezTo>
                    <a:pt x="6310" y="8359"/>
                    <a:pt x="6310" y="8466"/>
                    <a:pt x="6382" y="8525"/>
                  </a:cubicBezTo>
                  <a:cubicBezTo>
                    <a:pt x="6418" y="8549"/>
                    <a:pt x="6453" y="8573"/>
                    <a:pt x="6489" y="8573"/>
                  </a:cubicBezTo>
                  <a:cubicBezTo>
                    <a:pt x="6537" y="8573"/>
                    <a:pt x="6572" y="8549"/>
                    <a:pt x="6608" y="8514"/>
                  </a:cubicBezTo>
                  <a:cubicBezTo>
                    <a:pt x="6894" y="8180"/>
                    <a:pt x="7144" y="7787"/>
                    <a:pt x="7346" y="7335"/>
                  </a:cubicBezTo>
                  <a:lnTo>
                    <a:pt x="8263" y="7335"/>
                  </a:lnTo>
                  <a:cubicBezTo>
                    <a:pt x="7906" y="7811"/>
                    <a:pt x="7441" y="8228"/>
                    <a:pt x="6918" y="8525"/>
                  </a:cubicBezTo>
                  <a:cubicBezTo>
                    <a:pt x="6846" y="8573"/>
                    <a:pt x="6810" y="8680"/>
                    <a:pt x="6858" y="8752"/>
                  </a:cubicBezTo>
                  <a:cubicBezTo>
                    <a:pt x="6891" y="8801"/>
                    <a:pt x="6951" y="8833"/>
                    <a:pt x="7009" y="8833"/>
                  </a:cubicBezTo>
                  <a:cubicBezTo>
                    <a:pt x="7036" y="8833"/>
                    <a:pt x="7062" y="8826"/>
                    <a:pt x="7084" y="8811"/>
                  </a:cubicBezTo>
                  <a:cubicBezTo>
                    <a:pt x="7787" y="8406"/>
                    <a:pt x="8382" y="7811"/>
                    <a:pt x="8799" y="7109"/>
                  </a:cubicBezTo>
                  <a:cubicBezTo>
                    <a:pt x="9227" y="6382"/>
                    <a:pt x="9454" y="5561"/>
                    <a:pt x="9454" y="4715"/>
                  </a:cubicBezTo>
                  <a:cubicBezTo>
                    <a:pt x="9442" y="3453"/>
                    <a:pt x="8942" y="2275"/>
                    <a:pt x="8049" y="1382"/>
                  </a:cubicBezTo>
                  <a:cubicBezTo>
                    <a:pt x="7156" y="489"/>
                    <a:pt x="5965" y="1"/>
                    <a:pt x="47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511" y="1535815"/>
            <a:ext cx="542083" cy="387242"/>
          </a:xfrm>
          <a:prstGeom prst="rect">
            <a:avLst/>
          </a:prstGeom>
        </p:spPr>
      </p:pic>
      <p:cxnSp>
        <p:nvCxnSpPr>
          <p:cNvPr id="150" name="Прямая соединительная линия 149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959145" y="1476293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48302" y="1476293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1394046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4548302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7959145" y="4546025"/>
            <a:ext cx="0" cy="506287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57" name="Google Shape;10006;p74"/>
          <p:cNvGrpSpPr/>
          <p:nvPr/>
        </p:nvGrpSpPr>
        <p:grpSpPr>
          <a:xfrm>
            <a:off x="3979479" y="4650494"/>
            <a:ext cx="456797" cy="393803"/>
            <a:chOff x="5216456" y="3725484"/>
            <a:chExt cx="356196" cy="265631"/>
          </a:xfrm>
          <a:solidFill>
            <a:srgbClr val="1E4577"/>
          </a:solidFill>
        </p:grpSpPr>
        <p:sp>
          <p:nvSpPr>
            <p:cNvPr id="58" name="Google Shape;10007;p74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10008;p74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067642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1080855"/>
            <a:ext cx="3953845" cy="6478819"/>
          </a:xfrm>
          <a:prstGeom prst="rect">
            <a:avLst/>
          </a:prstGeom>
          <a:solidFill>
            <a:srgbClr val="77CBF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>
              <a:solidFill>
                <a:srgbClr val="1E4577"/>
              </a:solidFill>
            </a:endParaRPr>
          </a:p>
        </p:txBody>
      </p:sp>
      <p:sp>
        <p:nvSpPr>
          <p:cNvPr id="55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39" y="258260"/>
            <a:ext cx="7668741" cy="631261"/>
          </a:xfrm>
        </p:spPr>
        <p:txBody>
          <a:bodyPr>
            <a:normAutofit/>
          </a:bodyPr>
          <a:lstStyle/>
          <a:p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Цифровизация</a:t>
            </a:r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 отношений с клиентами</a:t>
            </a:r>
          </a:p>
        </p:txBody>
      </p: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7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7874" y="2692140"/>
            <a:ext cx="2121834" cy="4265688"/>
          </a:xfrm>
          <a:prstGeom prst="round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6775" y="2683579"/>
            <a:ext cx="2155513" cy="4200845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9355" y="2636439"/>
            <a:ext cx="2165876" cy="4321389"/>
          </a:xfrm>
          <a:prstGeom prst="round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390C3BA-FF54-4AF3-9D19-4CF3A53038ED}"/>
              </a:ext>
            </a:extLst>
          </p:cNvPr>
          <p:cNvSpPr/>
          <p:nvPr/>
        </p:nvSpPr>
        <p:spPr>
          <a:xfrm>
            <a:off x="1122377" y="2522555"/>
            <a:ext cx="2406018" cy="457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Отправлять запросы нашим экспедиторам на перевозку груза и другие услуги. 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2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Отслеживать статусы запросов.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Отслеживать перевозку/оказание услуги, ее статус и местоположение.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 kern="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Получить доступ к сопроводительным документам.</a:t>
            </a:r>
          </a:p>
          <a:p>
            <a:pPr>
              <a:lnSpc>
                <a:spcPct val="115000"/>
              </a:lnSpc>
              <a:spcAft>
                <a:spcPts val="781"/>
              </a:spcAft>
            </a:pPr>
            <a:endParaRPr lang="ru-RU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>
              <a:lnSpc>
                <a:spcPct val="115000"/>
              </a:lnSpc>
              <a:spcAft>
                <a:spcPts val="781"/>
              </a:spcAft>
            </a:pPr>
            <a:r>
              <a:rPr lang="ru-RU" sz="110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Самостоятельно </a:t>
            </a:r>
            <a:r>
              <a:rPr lang="ru-RU" sz="1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настроить и получать </a:t>
            </a:r>
            <a:r>
              <a:rPr lang="ru-RU" sz="1100" dirty="0" err="1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push</a:t>
            </a:r>
            <a:r>
              <a:rPr lang="ru-RU" sz="1100" dirty="0">
                <a:solidFill>
                  <a:srgbClr val="1D4999"/>
                </a:solidFill>
                <a:latin typeface="Montserrat" charset="0"/>
                <a:ea typeface="Montserrat" charset="0"/>
                <a:cs typeface="Montserrat" charset="0"/>
              </a:rPr>
              <a:t>-уведомления в приложении и/или на электронную почту.</a:t>
            </a:r>
            <a:endParaRPr lang="x-none" sz="1100" kern="100" dirty="0">
              <a:solidFill>
                <a:srgbClr val="1D4999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325226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399521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5025936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 flipH="1">
            <a:off x="594876" y="5968910"/>
            <a:ext cx="2686675" cy="0"/>
          </a:xfrm>
          <a:prstGeom prst="line">
            <a:avLst/>
          </a:prstGeom>
          <a:ln w="12700">
            <a:solidFill>
              <a:srgbClr val="1E4577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13725" y="1167305"/>
            <a:ext cx="5122907" cy="1005763"/>
          </a:xfrm>
          <a:prstGeom prst="roundRect">
            <a:avLst>
              <a:gd name="adj" fmla="val 5106"/>
            </a:avLst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1EA1BD8-1030-4060-8949-97E571C269AB}"/>
              </a:ext>
            </a:extLst>
          </p:cNvPr>
          <p:cNvSpPr/>
          <p:nvPr/>
        </p:nvSpPr>
        <p:spPr>
          <a:xfrm>
            <a:off x="687552" y="1299607"/>
            <a:ext cx="47235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Для удобства наших клиентов мы разработали онлайн-сервис – «Кабинет клиента» с возможностью доступа через вебсайт и мобильные приложения на 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iOS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и </a:t>
            </a:r>
            <a:r>
              <a:rPr lang="ru-RU" sz="1100" dirty="0" err="1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Android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, с помощью которого клиент может: 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91" y="2501618"/>
            <a:ext cx="540978" cy="54097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05" y="4203922"/>
            <a:ext cx="534750" cy="534750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904" y="6173682"/>
            <a:ext cx="428752" cy="428752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581" y="5171987"/>
            <a:ext cx="459398" cy="459398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1" y="3430645"/>
            <a:ext cx="420939" cy="42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585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035295" y="2654848"/>
            <a:ext cx="5564972" cy="4260694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 flipH="1">
            <a:off x="-4" y="913905"/>
            <a:ext cx="5515113" cy="6645770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890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392372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Мультимодальные</a:t>
            </a:r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/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интермодальные</a:t>
            </a:r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  перевозки с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rgbClr val="1E4577"/>
                </a:solidFill>
                <a:latin typeface="Montserrat" charset="0"/>
                <a:ea typeface="Montserrat" charset="0"/>
                <a:cs typeface="Montserrat" charset="0"/>
              </a:rPr>
              <a:t>8</a:t>
            </a:r>
            <a:endParaRPr lang="x-none" sz="1100" dirty="0">
              <a:solidFill>
                <a:srgbClr val="1E4577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0" y="1081088"/>
            <a:ext cx="5373688" cy="6478587"/>
          </a:xfrm>
        </p:spPr>
      </p:pic>
      <p:sp>
        <p:nvSpPr>
          <p:cNvPr id="2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5035295" y="1261388"/>
            <a:ext cx="5564972" cy="1272642"/>
          </a:xfrm>
          <a:prstGeom prst="roundRect">
            <a:avLst>
              <a:gd name="adj" fmla="val 5106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29DD4AE-0794-4378-B7FE-63831F5ECD6A}"/>
              </a:ext>
            </a:extLst>
          </p:cNvPr>
          <p:cNvSpPr/>
          <p:nvPr/>
        </p:nvSpPr>
        <p:spPr>
          <a:xfrm>
            <a:off x="5890616" y="1428349"/>
            <a:ext cx="431944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IFC COLOS </a:t>
            </a:r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- один из наиболее опытных в стране мультимодальных экспедиторов. Проектируем и реализуем транспортно-логистические цепи «от двери до двери» различными видами транспорта любой сложности по единому «контракту».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8C2A283-FDDE-4B31-A67F-5F6168F3E44F}"/>
              </a:ext>
            </a:extLst>
          </p:cNvPr>
          <p:cNvSpPr/>
          <p:nvPr/>
        </p:nvSpPr>
        <p:spPr>
          <a:xfrm>
            <a:off x="6179895" y="2856101"/>
            <a:ext cx="380195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Глобальная агентская сеть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: охват всех континентов.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«Одно окно»: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Один договор и один менеджер на все виды транспорта. Стыковка графиков, оформление документов и перегрузки силами </a:t>
            </a:r>
            <a:r>
              <a:rPr lang="en-US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IFC COLOS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Перевозка «от двери до двери»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различными видами транспорта.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Умная маршрутизация: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Выбор оптимальных маршрутов с учетом ситуации на границах и в портах.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Оперативное взаимодействие участников на каждом этапе доставки,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включая</a:t>
            </a: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обработку груза при перегрузке между различными видами транспорта в терминале.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Контроль и мониторинг: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Систематический мониторинг локации грузов.</a:t>
            </a:r>
          </a:p>
        </p:txBody>
      </p:sp>
      <p:sp>
        <p:nvSpPr>
          <p:cNvPr id="33" name="AutoShape 1"/>
          <p:cNvSpPr>
            <a:spLocks/>
          </p:cNvSpPr>
          <p:nvPr/>
        </p:nvSpPr>
        <p:spPr bwMode="auto">
          <a:xfrm rot="9013392">
            <a:off x="4885731" y="1557422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7474" y="1669092"/>
            <a:ext cx="402040" cy="402040"/>
          </a:xfrm>
          <a:prstGeom prst="rect">
            <a:avLst/>
          </a:prstGeom>
        </p:spPr>
      </p:pic>
      <p:sp>
        <p:nvSpPr>
          <p:cNvPr id="18" name="Freeform 17"/>
          <p:cNvSpPr>
            <a:spLocks/>
          </p:cNvSpPr>
          <p:nvPr/>
        </p:nvSpPr>
        <p:spPr bwMode="auto">
          <a:xfrm>
            <a:off x="5658404" y="290928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7"/>
          <p:cNvSpPr>
            <a:spLocks/>
          </p:cNvSpPr>
          <p:nvPr/>
        </p:nvSpPr>
        <p:spPr bwMode="auto">
          <a:xfrm>
            <a:off x="5658404" y="345340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7"/>
          <p:cNvSpPr>
            <a:spLocks/>
          </p:cNvSpPr>
          <p:nvPr/>
        </p:nvSpPr>
        <p:spPr bwMode="auto">
          <a:xfrm>
            <a:off x="5658404" y="4253346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7"/>
          <p:cNvSpPr>
            <a:spLocks/>
          </p:cNvSpPr>
          <p:nvPr/>
        </p:nvSpPr>
        <p:spPr bwMode="auto">
          <a:xfrm>
            <a:off x="5658404" y="474850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5658404" y="5434544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658404" y="625605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4804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209969" y="2190196"/>
            <a:ext cx="5071377" cy="3981187"/>
          </a:xfrm>
          <a:prstGeom prst="roundRect">
            <a:avLst>
              <a:gd name="adj" fmla="val 2154"/>
            </a:avLst>
          </a:prstGeom>
          <a:solidFill>
            <a:srgbClr val="1E4577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FA252FFE-9C3F-C447-8606-47F504AF237E}"/>
              </a:ext>
            </a:extLst>
          </p:cNvPr>
          <p:cNvSpPr txBox="1">
            <a:spLocks/>
          </p:cNvSpPr>
          <p:nvPr/>
        </p:nvSpPr>
        <p:spPr>
          <a:xfrm>
            <a:off x="4906937" y="1014414"/>
            <a:ext cx="5066204" cy="6545261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571500" dist="381000" dir="5400000" sx="101000" sy="101000" algn="tl" rotWithShape="0">
              <a:schemeClr val="tx2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41B124B-14E9-A24C-8246-44F2BDD84000}"/>
              </a:ext>
            </a:extLst>
          </p:cNvPr>
          <p:cNvSpPr txBox="1">
            <a:spLocks/>
          </p:cNvSpPr>
          <p:nvPr/>
        </p:nvSpPr>
        <p:spPr>
          <a:xfrm>
            <a:off x="5373196" y="842991"/>
            <a:ext cx="5066204" cy="5873692"/>
          </a:xfrm>
          <a:custGeom>
            <a:avLst/>
            <a:gdLst>
              <a:gd name="connsiteX0" fmla="*/ 5321959 w 11830387"/>
              <a:gd name="connsiteY0" fmla="*/ 0 h 13716000"/>
              <a:gd name="connsiteX1" fmla="*/ 10134157 w 11830387"/>
              <a:gd name="connsiteY1" fmla="*/ 0 h 13716000"/>
              <a:gd name="connsiteX2" fmla="*/ 10396559 w 11830387"/>
              <a:gd name="connsiteY2" fmla="*/ 168359 h 13716000"/>
              <a:gd name="connsiteX3" fmla="*/ 11531157 w 11830387"/>
              <a:gd name="connsiteY3" fmla="*/ 966381 h 13716000"/>
              <a:gd name="connsiteX4" fmla="*/ 11830387 w 11830387"/>
              <a:gd name="connsiteY4" fmla="*/ 1194224 h 13716000"/>
              <a:gd name="connsiteX5" fmla="*/ 11830387 w 11830387"/>
              <a:gd name="connsiteY5" fmla="*/ 12598508 h 13716000"/>
              <a:gd name="connsiteX6" fmla="*/ 11324779 w 11830387"/>
              <a:gd name="connsiteY6" fmla="*/ 12858531 h 13716000"/>
              <a:gd name="connsiteX7" fmla="*/ 9710297 w 11830387"/>
              <a:gd name="connsiteY7" fmla="*/ 13633335 h 13716000"/>
              <a:gd name="connsiteX8" fmla="*/ 9526255 w 11830387"/>
              <a:gd name="connsiteY8" fmla="*/ 13716000 h 13716000"/>
              <a:gd name="connsiteX9" fmla="*/ 459933 w 11830387"/>
              <a:gd name="connsiteY9" fmla="*/ 13716000 h 13716000"/>
              <a:gd name="connsiteX10" fmla="*/ 340193 w 11830387"/>
              <a:gd name="connsiteY10" fmla="*/ 13368195 h 13716000"/>
              <a:gd name="connsiteX11" fmla="*/ 27245 w 11830387"/>
              <a:gd name="connsiteY11" fmla="*/ 11832518 h 13716000"/>
              <a:gd name="connsiteX12" fmla="*/ 2521906 w 11830387"/>
              <a:gd name="connsiteY12" fmla="*/ 3780150 h 13716000"/>
              <a:gd name="connsiteX13" fmla="*/ 5174185 w 11830387"/>
              <a:gd name="connsiteY13" fmla="*/ 14114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830387" h="13716000">
                <a:moveTo>
                  <a:pt x="5321959" y="0"/>
                </a:moveTo>
                <a:lnTo>
                  <a:pt x="10134157" y="0"/>
                </a:lnTo>
                <a:lnTo>
                  <a:pt x="10396559" y="168359"/>
                </a:lnTo>
                <a:cubicBezTo>
                  <a:pt x="10761005" y="408017"/>
                  <a:pt x="11142653" y="676204"/>
                  <a:pt x="11531157" y="966381"/>
                </a:cubicBezTo>
                <a:lnTo>
                  <a:pt x="11830387" y="1194224"/>
                </a:lnTo>
                <a:lnTo>
                  <a:pt x="11830387" y="12598508"/>
                </a:lnTo>
                <a:lnTo>
                  <a:pt x="11324779" y="12858531"/>
                </a:lnTo>
                <a:cubicBezTo>
                  <a:pt x="10791681" y="13127768"/>
                  <a:pt x="10249231" y="13387339"/>
                  <a:pt x="9710297" y="13633335"/>
                </a:cubicBezTo>
                <a:lnTo>
                  <a:pt x="9526255" y="13716000"/>
                </a:lnTo>
                <a:lnTo>
                  <a:pt x="459933" y="13716000"/>
                </a:lnTo>
                <a:lnTo>
                  <a:pt x="340193" y="13368195"/>
                </a:lnTo>
                <a:cubicBezTo>
                  <a:pt x="183703" y="12861851"/>
                  <a:pt x="86721" y="12331188"/>
                  <a:pt x="27245" y="11832518"/>
                </a:cubicBezTo>
                <a:cubicBezTo>
                  <a:pt x="-210657" y="9837837"/>
                  <a:pt x="1150145" y="5912272"/>
                  <a:pt x="2521906" y="3780150"/>
                </a:cubicBezTo>
                <a:cubicBezTo>
                  <a:pt x="3250654" y="2647459"/>
                  <a:pt x="4138015" y="1166879"/>
                  <a:pt x="5174185" y="141147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  <a:ln>
            <a:noFill/>
          </a:ln>
          <a:effectLst/>
        </p:spPr>
      </p:sp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6350" y="842963"/>
            <a:ext cx="5353050" cy="6716712"/>
          </a:xfrm>
        </p:spPr>
      </p:pic>
      <p:sp>
        <p:nvSpPr>
          <p:cNvPr id="8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0" y="-66332"/>
            <a:ext cx="10439400" cy="1147745"/>
          </a:xfrm>
          <a:prstGeom prst="rect">
            <a:avLst/>
          </a:prstGeom>
          <a:solidFill>
            <a:srgbClr val="1E45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934C840-EBF7-4B0F-A17D-E27936E1E270}"/>
              </a:ext>
            </a:extLst>
          </p:cNvPr>
          <p:cNvSpPr txBox="1">
            <a:spLocks/>
          </p:cNvSpPr>
          <p:nvPr/>
        </p:nvSpPr>
        <p:spPr>
          <a:xfrm>
            <a:off x="815939" y="404564"/>
            <a:ext cx="7668741" cy="63126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Автоперевозки с IFC </a:t>
            </a:r>
            <a:r>
              <a:rPr lang="ru-RU" sz="1800" dirty="0" err="1">
                <a:solidFill>
                  <a:schemeClr val="bg1"/>
                </a:solidFill>
                <a:latin typeface="Montserrat Medium" charset="0"/>
                <a:ea typeface="Montserrat Medium" charset="0"/>
                <a:cs typeface="Montserrat Medium" charset="0"/>
              </a:rPr>
              <a:t>Colos</a:t>
            </a:r>
            <a:endParaRPr lang="ru-RU" sz="1800" dirty="0">
              <a:solidFill>
                <a:schemeClr val="bg1"/>
              </a:solidFill>
              <a:latin typeface="Montserrat Medium" charset="0"/>
              <a:ea typeface="Montserrat Medium" charset="0"/>
              <a:cs typeface="Montserrat Medium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BBD5A33-83E8-4DC7-9818-ECC8539D45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077" y="444255"/>
            <a:ext cx="1502476" cy="400301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751B451-0ECC-4026-811C-7E28ABBF4C66}"/>
              </a:ext>
            </a:extLst>
          </p:cNvPr>
          <p:cNvCxnSpPr>
            <a:cxnSpLocks/>
          </p:cNvCxnSpPr>
          <p:nvPr/>
        </p:nvCxnSpPr>
        <p:spPr>
          <a:xfrm>
            <a:off x="632647" y="-66332"/>
            <a:ext cx="0" cy="801718"/>
          </a:xfrm>
          <a:prstGeom prst="line">
            <a:avLst/>
          </a:prstGeom>
          <a:ln w="12700">
            <a:solidFill>
              <a:srgbClr val="72B9E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06EDE2B9-5C69-4900-AA98-8748CCDA60FC}"/>
              </a:ext>
            </a:extLst>
          </p:cNvPr>
          <p:cNvCxnSpPr>
            <a:cxnSpLocks/>
          </p:cNvCxnSpPr>
          <p:nvPr/>
        </p:nvCxnSpPr>
        <p:spPr>
          <a:xfrm flipH="1">
            <a:off x="9876553" y="7237870"/>
            <a:ext cx="562847" cy="0"/>
          </a:xfrm>
          <a:prstGeom prst="line">
            <a:avLst/>
          </a:prstGeom>
          <a:ln w="12700">
            <a:solidFill>
              <a:srgbClr val="1E45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F4AF87F7-9B84-4415-91A5-19364B4A2352}"/>
              </a:ext>
            </a:extLst>
          </p:cNvPr>
          <p:cNvSpPr txBox="1">
            <a:spLocks/>
          </p:cNvSpPr>
          <p:nvPr/>
        </p:nvSpPr>
        <p:spPr>
          <a:xfrm>
            <a:off x="9575244" y="7124851"/>
            <a:ext cx="546206" cy="2980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9</a:t>
            </a:r>
            <a:endParaRPr lang="x-none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581392D-09BD-43CE-BE36-1BA6F889D124}"/>
              </a:ext>
            </a:extLst>
          </p:cNvPr>
          <p:cNvSpPr/>
          <p:nvPr/>
        </p:nvSpPr>
        <p:spPr>
          <a:xfrm>
            <a:off x="1242997" y="2403867"/>
            <a:ext cx="33290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Любой формат загрузки: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Эффективная работа с полными фурами (FTL) и сборными грузами (LTL) для оптимизации вашего бюджета.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Специализированный транспорт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: Перевозка режимных (REF), опасных (ADR), хрупких и негабаритных грузов с соблюдением всех международных стандартов.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Экспресс доставки.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Оптимизированные сроки для критически важных поставок.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Широкая сеть маршрутов: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Прямые маршруты между Европой, Китаем и Центральной Азией.</a:t>
            </a: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endParaRPr lang="en-US" sz="1100" dirty="0">
              <a:solidFill>
                <a:schemeClr val="bg1"/>
              </a:solidFill>
              <a:latin typeface="Montserrat" charset="0"/>
              <a:ea typeface="Montserrat" charset="0"/>
              <a:cs typeface="Montserrat" charset="0"/>
            </a:endParaRPr>
          </a:p>
          <a:p>
            <a:pPr fontAlgn="base">
              <a:buSzPct val="150000"/>
            </a:pPr>
            <a:r>
              <a:rPr lang="ru-RU" sz="1100" b="1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24/7: </a:t>
            </a:r>
            <a:r>
              <a:rPr lang="ru-RU" sz="11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Мониторинг статуса перевозки 24/7 в мобильном приложении.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6CB034E6-351C-4503-9F23-3ECD7B7E05D8}"/>
              </a:ext>
            </a:extLst>
          </p:cNvPr>
          <p:cNvSpPr/>
          <p:nvPr/>
        </p:nvSpPr>
        <p:spPr>
          <a:xfrm>
            <a:off x="-209969" y="1419348"/>
            <a:ext cx="5071377" cy="461475"/>
          </a:xfrm>
          <a:prstGeom prst="roundRect">
            <a:avLst>
              <a:gd name="adj" fmla="val 8775"/>
            </a:avLst>
          </a:prstGeom>
          <a:solidFill>
            <a:srgbClr val="77CBF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129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A0181C3-3AF0-4547-BBC7-5870761E80FC}"/>
              </a:ext>
            </a:extLst>
          </p:cNvPr>
          <p:cNvSpPr/>
          <p:nvPr/>
        </p:nvSpPr>
        <p:spPr>
          <a:xfrm>
            <a:off x="1301661" y="1506721"/>
            <a:ext cx="36941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i="1" dirty="0">
                <a:solidFill>
                  <a:srgbClr val="1E4577"/>
                </a:solidFill>
                <a:latin typeface="Montserrat SemiBold" charset="0"/>
                <a:ea typeface="Montserrat SemiBold" charset="0"/>
                <a:cs typeface="Montserrat SemiBold" charset="0"/>
              </a:rPr>
              <a:t>Гибкость и эффективность без границ</a:t>
            </a:r>
          </a:p>
        </p:txBody>
      </p:sp>
      <p:sp>
        <p:nvSpPr>
          <p:cNvPr id="26" name="AutoShape 1"/>
          <p:cNvSpPr>
            <a:spLocks/>
          </p:cNvSpPr>
          <p:nvPr/>
        </p:nvSpPr>
        <p:spPr bwMode="auto">
          <a:xfrm rot="9013392">
            <a:off x="413340" y="1314310"/>
            <a:ext cx="768188" cy="748303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21600" y="14990"/>
                </a:moveTo>
                <a:cubicBezTo>
                  <a:pt x="21600" y="15126"/>
                  <a:pt x="21600" y="15263"/>
                  <a:pt x="21600" y="15399"/>
                </a:cubicBezTo>
                <a:cubicBezTo>
                  <a:pt x="21594" y="15445"/>
                  <a:pt x="21584" y="15490"/>
                  <a:pt x="21584" y="15536"/>
                </a:cubicBezTo>
                <a:cubicBezTo>
                  <a:pt x="21583" y="15866"/>
                  <a:pt x="21538" y="16191"/>
                  <a:pt x="21471" y="16513"/>
                </a:cubicBezTo>
                <a:cubicBezTo>
                  <a:pt x="21274" y="17469"/>
                  <a:pt x="20847" y="18299"/>
                  <a:pt x="20177" y="18995"/>
                </a:cubicBezTo>
                <a:cubicBezTo>
                  <a:pt x="19694" y="19496"/>
                  <a:pt x="19133" y="19885"/>
                  <a:pt x="18522" y="20201"/>
                </a:cubicBezTo>
                <a:cubicBezTo>
                  <a:pt x="17784" y="20582"/>
                  <a:pt x="17006" y="20844"/>
                  <a:pt x="16205" y="21041"/>
                </a:cubicBezTo>
                <a:cubicBezTo>
                  <a:pt x="15549" y="21201"/>
                  <a:pt x="14886" y="21315"/>
                  <a:pt x="14217" y="21398"/>
                </a:cubicBezTo>
                <a:cubicBezTo>
                  <a:pt x="13683" y="21465"/>
                  <a:pt x="13147" y="21516"/>
                  <a:pt x="12611" y="21540"/>
                </a:cubicBezTo>
                <a:cubicBezTo>
                  <a:pt x="12079" y="21565"/>
                  <a:pt x="11548" y="21574"/>
                  <a:pt x="11017" y="21590"/>
                </a:cubicBezTo>
                <a:cubicBezTo>
                  <a:pt x="10990" y="21591"/>
                  <a:pt x="10963" y="21597"/>
                  <a:pt x="10936" y="21600"/>
                </a:cubicBezTo>
                <a:cubicBezTo>
                  <a:pt x="10845" y="21600"/>
                  <a:pt x="10755" y="21600"/>
                  <a:pt x="10664" y="21600"/>
                </a:cubicBezTo>
                <a:cubicBezTo>
                  <a:pt x="10625" y="21597"/>
                  <a:pt x="10586" y="21591"/>
                  <a:pt x="10547" y="21590"/>
                </a:cubicBezTo>
                <a:cubicBezTo>
                  <a:pt x="9871" y="21583"/>
                  <a:pt x="9194" y="21560"/>
                  <a:pt x="8519" y="21510"/>
                </a:cubicBezTo>
                <a:cubicBezTo>
                  <a:pt x="7699" y="21448"/>
                  <a:pt x="6883" y="21349"/>
                  <a:pt x="6076" y="21190"/>
                </a:cubicBezTo>
                <a:cubicBezTo>
                  <a:pt x="5309" y="21038"/>
                  <a:pt x="4557" y="20834"/>
                  <a:pt x="3829" y="20540"/>
                </a:cubicBezTo>
                <a:cubicBezTo>
                  <a:pt x="3154" y="20267"/>
                  <a:pt x="2517" y="19924"/>
                  <a:pt x="1944" y="19461"/>
                </a:cubicBezTo>
                <a:cubicBezTo>
                  <a:pt x="1121" y="18795"/>
                  <a:pt x="541" y="17957"/>
                  <a:pt x="245" y="16918"/>
                </a:cubicBezTo>
                <a:cubicBezTo>
                  <a:pt x="130" y="16515"/>
                  <a:pt x="62" y="16103"/>
                  <a:pt x="34" y="15684"/>
                </a:cubicBezTo>
                <a:cubicBezTo>
                  <a:pt x="28" y="15595"/>
                  <a:pt x="12" y="15507"/>
                  <a:pt x="0" y="15418"/>
                </a:cubicBezTo>
                <a:cubicBezTo>
                  <a:pt x="0" y="15275"/>
                  <a:pt x="0" y="15132"/>
                  <a:pt x="0" y="14990"/>
                </a:cubicBezTo>
                <a:cubicBezTo>
                  <a:pt x="9" y="14932"/>
                  <a:pt x="24" y="14875"/>
                  <a:pt x="27" y="14816"/>
                </a:cubicBezTo>
                <a:cubicBezTo>
                  <a:pt x="62" y="14139"/>
                  <a:pt x="174" y="13473"/>
                  <a:pt x="337" y="12816"/>
                </a:cubicBezTo>
                <a:cubicBezTo>
                  <a:pt x="559" y="11922"/>
                  <a:pt x="866" y="11057"/>
                  <a:pt x="1225" y="10212"/>
                </a:cubicBezTo>
                <a:cubicBezTo>
                  <a:pt x="1746" y="8981"/>
                  <a:pt x="2363" y="7801"/>
                  <a:pt x="3036" y="6651"/>
                </a:cubicBezTo>
                <a:cubicBezTo>
                  <a:pt x="3688" y="5538"/>
                  <a:pt x="4394" y="4464"/>
                  <a:pt x="5204" y="3465"/>
                </a:cubicBezTo>
                <a:cubicBezTo>
                  <a:pt x="5753" y="2789"/>
                  <a:pt x="6344" y="2155"/>
                  <a:pt x="7010" y="1599"/>
                </a:cubicBezTo>
                <a:cubicBezTo>
                  <a:pt x="7544" y="1152"/>
                  <a:pt x="8116" y="766"/>
                  <a:pt x="8747" y="479"/>
                </a:cubicBezTo>
                <a:cubicBezTo>
                  <a:pt x="9265" y="244"/>
                  <a:pt x="9803" y="87"/>
                  <a:pt x="10368" y="32"/>
                </a:cubicBezTo>
                <a:cubicBezTo>
                  <a:pt x="10461" y="23"/>
                  <a:pt x="10553" y="11"/>
                  <a:pt x="10646" y="0"/>
                </a:cubicBezTo>
                <a:cubicBezTo>
                  <a:pt x="10755" y="0"/>
                  <a:pt x="10863" y="0"/>
                  <a:pt x="10972" y="0"/>
                </a:cubicBezTo>
                <a:cubicBezTo>
                  <a:pt x="10999" y="5"/>
                  <a:pt x="11025" y="13"/>
                  <a:pt x="11052" y="15"/>
                </a:cubicBezTo>
                <a:cubicBezTo>
                  <a:pt x="11211" y="33"/>
                  <a:pt x="11371" y="43"/>
                  <a:pt x="11529" y="68"/>
                </a:cubicBezTo>
                <a:cubicBezTo>
                  <a:pt x="12160" y="165"/>
                  <a:pt x="12750" y="387"/>
                  <a:pt x="13311" y="696"/>
                </a:cubicBezTo>
                <a:cubicBezTo>
                  <a:pt x="14032" y="1093"/>
                  <a:pt x="14670" y="1607"/>
                  <a:pt x="15261" y="2185"/>
                </a:cubicBezTo>
                <a:cubicBezTo>
                  <a:pt x="15902" y="2811"/>
                  <a:pt x="16477" y="3498"/>
                  <a:pt x="17005" y="4225"/>
                </a:cubicBezTo>
                <a:cubicBezTo>
                  <a:pt x="18227" y="5906"/>
                  <a:pt x="19254" y="7707"/>
                  <a:pt x="20128" y="9601"/>
                </a:cubicBezTo>
                <a:cubicBezTo>
                  <a:pt x="20596" y="10615"/>
                  <a:pt x="20991" y="11657"/>
                  <a:pt x="21264" y="12744"/>
                </a:cubicBezTo>
                <a:cubicBezTo>
                  <a:pt x="21441" y="13445"/>
                  <a:pt x="21573" y="14154"/>
                  <a:pt x="21585" y="14881"/>
                </a:cubicBezTo>
                <a:cubicBezTo>
                  <a:pt x="21586" y="14918"/>
                  <a:pt x="21595" y="14954"/>
                  <a:pt x="21600" y="14990"/>
                </a:cubicBezTo>
                <a:close/>
                <a:moveTo>
                  <a:pt x="21600" y="14990"/>
                </a:moveTo>
              </a:path>
            </a:pathLst>
          </a:custGeom>
          <a:solidFill>
            <a:srgbClr val="1E4577"/>
          </a:solidFill>
          <a:ln w="25400" cap="flat">
            <a:solidFill>
              <a:schemeClr val="bg1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35" y="1441586"/>
            <a:ext cx="416998" cy="416998"/>
          </a:xfrm>
          <a:prstGeom prst="rect">
            <a:avLst/>
          </a:prstGeom>
        </p:spPr>
      </p:pic>
      <p:sp>
        <p:nvSpPr>
          <p:cNvPr id="21" name="Freeform 17"/>
          <p:cNvSpPr>
            <a:spLocks/>
          </p:cNvSpPr>
          <p:nvPr/>
        </p:nvSpPr>
        <p:spPr bwMode="auto">
          <a:xfrm>
            <a:off x="638377" y="2450351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7"/>
          <p:cNvSpPr>
            <a:spLocks/>
          </p:cNvSpPr>
          <p:nvPr/>
        </p:nvSpPr>
        <p:spPr bwMode="auto">
          <a:xfrm>
            <a:off x="638377" y="3316202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638377" y="4319348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7"/>
          <p:cNvSpPr>
            <a:spLocks/>
          </p:cNvSpPr>
          <p:nvPr/>
        </p:nvSpPr>
        <p:spPr bwMode="auto">
          <a:xfrm>
            <a:off x="638377" y="4814503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638377" y="5466680"/>
            <a:ext cx="330249" cy="251943"/>
          </a:xfrm>
          <a:custGeom>
            <a:avLst/>
            <a:gdLst>
              <a:gd name="T0" fmla="*/ 147 w 147"/>
              <a:gd name="T1" fmla="*/ 22 h 112"/>
              <a:gd name="T2" fmla="*/ 144 w 147"/>
              <a:gd name="T3" fmla="*/ 28 h 112"/>
              <a:gd name="T4" fmla="*/ 76 w 147"/>
              <a:gd name="T5" fmla="*/ 97 h 112"/>
              <a:gd name="T6" fmla="*/ 63 w 147"/>
              <a:gd name="T7" fmla="*/ 110 h 112"/>
              <a:gd name="T8" fmla="*/ 56 w 147"/>
              <a:gd name="T9" fmla="*/ 112 h 112"/>
              <a:gd name="T10" fmla="*/ 50 w 147"/>
              <a:gd name="T11" fmla="*/ 110 h 112"/>
              <a:gd name="T12" fmla="*/ 37 w 147"/>
              <a:gd name="T13" fmla="*/ 97 h 112"/>
              <a:gd name="T14" fmla="*/ 3 w 147"/>
              <a:gd name="T15" fmla="*/ 62 h 112"/>
              <a:gd name="T16" fmla="*/ 0 w 147"/>
              <a:gd name="T17" fmla="*/ 56 h 112"/>
              <a:gd name="T18" fmla="*/ 3 w 147"/>
              <a:gd name="T19" fmla="*/ 50 h 112"/>
              <a:gd name="T20" fmla="*/ 16 w 147"/>
              <a:gd name="T21" fmla="*/ 37 h 112"/>
              <a:gd name="T22" fmla="*/ 22 w 147"/>
              <a:gd name="T23" fmla="*/ 34 h 112"/>
              <a:gd name="T24" fmla="*/ 29 w 147"/>
              <a:gd name="T25" fmla="*/ 37 h 112"/>
              <a:gd name="T26" fmla="*/ 56 w 147"/>
              <a:gd name="T27" fmla="*/ 65 h 112"/>
              <a:gd name="T28" fmla="*/ 119 w 147"/>
              <a:gd name="T29" fmla="*/ 2 h 112"/>
              <a:gd name="T30" fmla="*/ 125 w 147"/>
              <a:gd name="T31" fmla="*/ 0 h 112"/>
              <a:gd name="T32" fmla="*/ 131 w 147"/>
              <a:gd name="T33" fmla="*/ 2 h 112"/>
              <a:gd name="T34" fmla="*/ 144 w 147"/>
              <a:gd name="T35" fmla="*/ 15 h 112"/>
              <a:gd name="T36" fmla="*/ 147 w 147"/>
              <a:gd name="T37" fmla="*/ 22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47" h="112">
                <a:moveTo>
                  <a:pt x="147" y="22"/>
                </a:moveTo>
                <a:cubicBezTo>
                  <a:pt x="147" y="24"/>
                  <a:pt x="146" y="26"/>
                  <a:pt x="144" y="28"/>
                </a:cubicBezTo>
                <a:cubicBezTo>
                  <a:pt x="76" y="97"/>
                  <a:pt x="76" y="97"/>
                  <a:pt x="76" y="97"/>
                </a:cubicBezTo>
                <a:cubicBezTo>
                  <a:pt x="63" y="110"/>
                  <a:pt x="63" y="110"/>
                  <a:pt x="63" y="110"/>
                </a:cubicBezTo>
                <a:cubicBezTo>
                  <a:pt x="61" y="111"/>
                  <a:pt x="59" y="112"/>
                  <a:pt x="56" y="112"/>
                </a:cubicBezTo>
                <a:cubicBezTo>
                  <a:pt x="54" y="112"/>
                  <a:pt x="52" y="111"/>
                  <a:pt x="50" y="110"/>
                </a:cubicBezTo>
                <a:cubicBezTo>
                  <a:pt x="37" y="97"/>
                  <a:pt x="37" y="97"/>
                  <a:pt x="37" y="97"/>
                </a:cubicBezTo>
                <a:cubicBezTo>
                  <a:pt x="3" y="62"/>
                  <a:pt x="3" y="62"/>
                  <a:pt x="3" y="62"/>
                </a:cubicBezTo>
                <a:cubicBezTo>
                  <a:pt x="1" y="61"/>
                  <a:pt x="0" y="59"/>
                  <a:pt x="0" y="56"/>
                </a:cubicBezTo>
                <a:cubicBezTo>
                  <a:pt x="0" y="53"/>
                  <a:pt x="1" y="51"/>
                  <a:pt x="3" y="50"/>
                </a:cubicBezTo>
                <a:cubicBezTo>
                  <a:pt x="16" y="37"/>
                  <a:pt x="16" y="37"/>
                  <a:pt x="16" y="37"/>
                </a:cubicBezTo>
                <a:cubicBezTo>
                  <a:pt x="18" y="35"/>
                  <a:pt x="20" y="34"/>
                  <a:pt x="22" y="34"/>
                </a:cubicBezTo>
                <a:cubicBezTo>
                  <a:pt x="25" y="34"/>
                  <a:pt x="27" y="35"/>
                  <a:pt x="29" y="37"/>
                </a:cubicBezTo>
                <a:cubicBezTo>
                  <a:pt x="56" y="65"/>
                  <a:pt x="56" y="65"/>
                  <a:pt x="56" y="65"/>
                </a:cubicBezTo>
                <a:cubicBezTo>
                  <a:pt x="119" y="2"/>
                  <a:pt x="119" y="2"/>
                  <a:pt x="119" y="2"/>
                </a:cubicBezTo>
                <a:cubicBezTo>
                  <a:pt x="120" y="1"/>
                  <a:pt x="122" y="0"/>
                  <a:pt x="125" y="0"/>
                </a:cubicBezTo>
                <a:cubicBezTo>
                  <a:pt x="127" y="0"/>
                  <a:pt x="130" y="1"/>
                  <a:pt x="131" y="2"/>
                </a:cubicBezTo>
                <a:cubicBezTo>
                  <a:pt x="144" y="15"/>
                  <a:pt x="144" y="15"/>
                  <a:pt x="144" y="15"/>
                </a:cubicBezTo>
                <a:cubicBezTo>
                  <a:pt x="146" y="17"/>
                  <a:pt x="147" y="19"/>
                  <a:pt x="147" y="22"/>
                </a:cubicBezTo>
                <a:close/>
              </a:path>
            </a:pathLst>
          </a:custGeom>
          <a:solidFill>
            <a:srgbClr val="77CB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2705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14764</TotalTime>
  <Words>1718</Words>
  <Application>Microsoft Office PowerPoint</Application>
  <PresentationFormat>Произвольный</PresentationFormat>
  <Paragraphs>273</Paragraphs>
  <Slides>17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Arial</vt:lpstr>
      <vt:lpstr>Calibri</vt:lpstr>
      <vt:lpstr>Calibri Light</vt:lpstr>
      <vt:lpstr>Gill Sans</vt:lpstr>
      <vt:lpstr>Lato Light</vt:lpstr>
      <vt:lpstr>Montserrat</vt:lpstr>
      <vt:lpstr>Montserrat Medium</vt:lpstr>
      <vt:lpstr>Montserrat SemiBold</vt:lpstr>
      <vt:lpstr>Poppins</vt:lpstr>
      <vt:lpstr>Poppins Light</vt:lpstr>
      <vt:lpstr>Titillium</vt:lpstr>
      <vt:lpstr>Тема Office</vt:lpstr>
      <vt:lpstr>Презентация PowerPoint</vt:lpstr>
      <vt:lpstr>О компании</vt:lpstr>
      <vt:lpstr>Факты о нас</vt:lpstr>
      <vt:lpstr>Презентация PowerPoint</vt:lpstr>
      <vt:lpstr>Нам доверяют</vt:lpstr>
      <vt:lpstr>Преимущества для клиентов</vt:lpstr>
      <vt:lpstr>Цифровизация отношений с клиентами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Роман</dc:creator>
  <cp:lastModifiedBy>Роман Андруцкий</cp:lastModifiedBy>
  <cp:revision>610</cp:revision>
  <cp:lastPrinted>2026-05-07T15:55:00Z</cp:lastPrinted>
  <dcterms:created xsi:type="dcterms:W3CDTF">2020-09-02T11:08:30Z</dcterms:created>
  <dcterms:modified xsi:type="dcterms:W3CDTF">2026-05-15T10:12:14Z</dcterms:modified>
</cp:coreProperties>
</file>